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2"/>
  </p:notesMasterIdLst>
  <p:sldIdLst>
    <p:sldId id="367" r:id="rId2"/>
    <p:sldId id="272" r:id="rId3"/>
    <p:sldId id="280" r:id="rId4"/>
    <p:sldId id="281" r:id="rId5"/>
    <p:sldId id="282" r:id="rId6"/>
    <p:sldId id="283" r:id="rId7"/>
    <p:sldId id="284" r:id="rId8"/>
    <p:sldId id="286" r:id="rId9"/>
    <p:sldId id="289" r:id="rId10"/>
    <p:sldId id="291" r:id="rId11"/>
    <p:sldId id="292" r:id="rId12"/>
    <p:sldId id="293" r:id="rId13"/>
    <p:sldId id="294" r:id="rId14"/>
    <p:sldId id="295" r:id="rId15"/>
    <p:sldId id="297" r:id="rId16"/>
    <p:sldId id="301" r:id="rId17"/>
    <p:sldId id="302" r:id="rId18"/>
    <p:sldId id="303" r:id="rId19"/>
    <p:sldId id="305" r:id="rId20"/>
    <p:sldId id="306" r:id="rId21"/>
    <p:sldId id="307" r:id="rId22"/>
    <p:sldId id="310" r:id="rId23"/>
    <p:sldId id="316" r:id="rId24"/>
    <p:sldId id="317" r:id="rId25"/>
    <p:sldId id="318" r:id="rId26"/>
    <p:sldId id="326" r:id="rId27"/>
    <p:sldId id="327" r:id="rId28"/>
    <p:sldId id="328" r:id="rId29"/>
    <p:sldId id="363" r:id="rId30"/>
    <p:sldId id="36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69" d="100"/>
          <a:sy n="69" d="100"/>
        </p:scale>
        <p:origin x="-1602" y="-4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30&#1587;&#1575;&#1582;&#1578;&#1605;&#1575;&#1606;%20%20&#1575;&#1604;&#1705;&#1578;&#1585;&#1740;&#1705;&#1740;\30&#1587;&#1575;&#1582;&#1578;&#1605;&#1575;&#1606;%20&#1575;&#1608;&#1604;%20&#1575;&#1604;&#1705;&#1578;&#1585;&#1740;&#1705;&#1740;\&#1606;&#1605;&#1608;&#1583;&#1575;&#1585;%20&#1578;&#1608;&#1575;&#1606;%20&#1608;%20&#1606;&#1608;&#1604;\&#1575;&#1606;&#1580;&#1575;&#1605;%20&#1606;&#1588;&#1583;&#1607;\&#1587;&#1575;&#1582;&#1578;&#1605;&#1575;&#1606;%20&#1582;&#1583;&#1605;&#1575;&#1578;%20&#1585;&#1601;&#1575;&#1607;&#1740;%20&#1588;&#1605;&#1575;&#1585;&#1607;%20&#1587;&#1607;\power%20refahi%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20B\edare%202\edari%202%20a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Sheet2!$D$1</c:f>
              <c:strCache>
                <c:ptCount val="1"/>
                <c:pt idx="0">
                  <c:v>Pt+ (kW)  Avg</c:v>
                </c:pt>
              </c:strCache>
            </c:strRef>
          </c:tx>
          <c:marker>
            <c:symbol val="none"/>
          </c:marker>
          <c:cat>
            <c:numRef>
              <c:f>Sheet2!$B$2:$B$488</c:f>
              <c:numCache>
                <c:formatCode>hh:mm:ss</c:formatCode>
                <c:ptCount val="487"/>
                <c:pt idx="0">
                  <c:v>0.65347222222222223</c:v>
                </c:pt>
                <c:pt idx="1">
                  <c:v>0.65353009259260009</c:v>
                </c:pt>
                <c:pt idx="2">
                  <c:v>0.6535879629629574</c:v>
                </c:pt>
                <c:pt idx="3">
                  <c:v>0.65364583333334758</c:v>
                </c:pt>
                <c:pt idx="4">
                  <c:v>0.65370370370370834</c:v>
                </c:pt>
                <c:pt idx="5">
                  <c:v>0.65376157407408175</c:v>
                </c:pt>
                <c:pt idx="6">
                  <c:v>0.65381944444445073</c:v>
                </c:pt>
                <c:pt idx="7">
                  <c:v>0.65387731481482014</c:v>
                </c:pt>
                <c:pt idx="8">
                  <c:v>0.65393518518519</c:v>
                </c:pt>
                <c:pt idx="9">
                  <c:v>0.65399305555556309</c:v>
                </c:pt>
                <c:pt idx="10">
                  <c:v>0.65405092592592551</c:v>
                </c:pt>
                <c:pt idx="11">
                  <c:v>0.65410879629630181</c:v>
                </c:pt>
                <c:pt idx="12">
                  <c:v>0.65416666666666667</c:v>
                </c:pt>
                <c:pt idx="13">
                  <c:v>0.65422453703703765</c:v>
                </c:pt>
                <c:pt idx="14">
                  <c:v>0.65428240740740762</c:v>
                </c:pt>
                <c:pt idx="15">
                  <c:v>0.65434027777778314</c:v>
                </c:pt>
                <c:pt idx="16">
                  <c:v>0.65439814814815289</c:v>
                </c:pt>
                <c:pt idx="17">
                  <c:v>0.65445601851852608</c:v>
                </c:pt>
                <c:pt idx="18">
                  <c:v>0.65451388888888895</c:v>
                </c:pt>
                <c:pt idx="19">
                  <c:v>0.6545717592592597</c:v>
                </c:pt>
                <c:pt idx="20">
                  <c:v>0.65462962962963889</c:v>
                </c:pt>
                <c:pt idx="21">
                  <c:v>0.65468750000000064</c:v>
                </c:pt>
                <c:pt idx="22">
                  <c:v>0.65474537037038083</c:v>
                </c:pt>
                <c:pt idx="23">
                  <c:v>0.65480324074074081</c:v>
                </c:pt>
                <c:pt idx="24">
                  <c:v>0.65486111111111589</c:v>
                </c:pt>
                <c:pt idx="25">
                  <c:v>0.65491898148148164</c:v>
                </c:pt>
                <c:pt idx="26">
                  <c:v>0.65497685185185184</c:v>
                </c:pt>
                <c:pt idx="27">
                  <c:v>0.65503472222222225</c:v>
                </c:pt>
                <c:pt idx="28">
                  <c:v>0.65509259259260089</c:v>
                </c:pt>
                <c:pt idx="29">
                  <c:v>0.65515046296296298</c:v>
                </c:pt>
                <c:pt idx="30">
                  <c:v>0.65520833333333961</c:v>
                </c:pt>
                <c:pt idx="31">
                  <c:v>0.6552662037037037</c:v>
                </c:pt>
                <c:pt idx="32">
                  <c:v>0.65532407407408311</c:v>
                </c:pt>
                <c:pt idx="33">
                  <c:v>0.65538194444444464</c:v>
                </c:pt>
                <c:pt idx="34">
                  <c:v>0.65543981481482094</c:v>
                </c:pt>
                <c:pt idx="35">
                  <c:v>0.65549768518519058</c:v>
                </c:pt>
                <c:pt idx="36">
                  <c:v>0.65555555555556022</c:v>
                </c:pt>
                <c:pt idx="37">
                  <c:v>0.65561342592592597</c:v>
                </c:pt>
                <c:pt idx="38">
                  <c:v>0.65567129629630627</c:v>
                </c:pt>
                <c:pt idx="39">
                  <c:v>0.65572916666667347</c:v>
                </c:pt>
                <c:pt idx="40">
                  <c:v>0.65578703703704155</c:v>
                </c:pt>
                <c:pt idx="41">
                  <c:v>0.65584490740741486</c:v>
                </c:pt>
                <c:pt idx="42">
                  <c:v>0.65590277777777783</c:v>
                </c:pt>
                <c:pt idx="43">
                  <c:v>0.65596064814815358</c:v>
                </c:pt>
                <c:pt idx="44">
                  <c:v>0.65601851851852699</c:v>
                </c:pt>
                <c:pt idx="45">
                  <c:v>0.65607638888888964</c:v>
                </c:pt>
                <c:pt idx="46">
                  <c:v>0.65613425925925961</c:v>
                </c:pt>
                <c:pt idx="47">
                  <c:v>0.65619212962962969</c:v>
                </c:pt>
                <c:pt idx="48">
                  <c:v>0.65625000000000433</c:v>
                </c:pt>
                <c:pt idx="49">
                  <c:v>0.65630787037037785</c:v>
                </c:pt>
                <c:pt idx="50">
                  <c:v>0.6563657407407405</c:v>
                </c:pt>
                <c:pt idx="51">
                  <c:v>0.65642361111111658</c:v>
                </c:pt>
                <c:pt idx="52">
                  <c:v>0.65648148148148577</c:v>
                </c:pt>
                <c:pt idx="53">
                  <c:v>0.65653935185185186</c:v>
                </c:pt>
                <c:pt idx="54">
                  <c:v>0.65659722222222261</c:v>
                </c:pt>
                <c:pt idx="55">
                  <c:v>0.65665509259260446</c:v>
                </c:pt>
                <c:pt idx="56">
                  <c:v>0.65671296296296156</c:v>
                </c:pt>
                <c:pt idx="57">
                  <c:v>0.65677083333334485</c:v>
                </c:pt>
                <c:pt idx="58">
                  <c:v>0.65682870370370905</c:v>
                </c:pt>
                <c:pt idx="59">
                  <c:v>0.65688657407407935</c:v>
                </c:pt>
                <c:pt idx="60">
                  <c:v>0.65694444444445288</c:v>
                </c:pt>
                <c:pt idx="61">
                  <c:v>0.65700231481481564</c:v>
                </c:pt>
                <c:pt idx="62">
                  <c:v>0.65706018518518561</c:v>
                </c:pt>
                <c:pt idx="63">
                  <c:v>0.6571180555555608</c:v>
                </c:pt>
                <c:pt idx="64">
                  <c:v>0.65717592592592589</c:v>
                </c:pt>
                <c:pt idx="65">
                  <c:v>0.65723379629629664</c:v>
                </c:pt>
                <c:pt idx="66">
                  <c:v>0.6572916666666736</c:v>
                </c:pt>
                <c:pt idx="67">
                  <c:v>0.65734953703704213</c:v>
                </c:pt>
                <c:pt idx="68">
                  <c:v>0.65740740740741166</c:v>
                </c:pt>
                <c:pt idx="69">
                  <c:v>0.65746527777777775</c:v>
                </c:pt>
                <c:pt idx="70">
                  <c:v>0.65752314814814861</c:v>
                </c:pt>
                <c:pt idx="71">
                  <c:v>0.65758101851852813</c:v>
                </c:pt>
                <c:pt idx="72">
                  <c:v>0.65763888888889732</c:v>
                </c:pt>
                <c:pt idx="73">
                  <c:v>0.65769675925925963</c:v>
                </c:pt>
                <c:pt idx="74">
                  <c:v>0.65775462962963493</c:v>
                </c:pt>
                <c:pt idx="75">
                  <c:v>0.65781250000000002</c:v>
                </c:pt>
                <c:pt idx="76">
                  <c:v>0.65787037037037877</c:v>
                </c:pt>
                <c:pt idx="77">
                  <c:v>0.65792824074074074</c:v>
                </c:pt>
                <c:pt idx="78">
                  <c:v>0.65798611111111105</c:v>
                </c:pt>
                <c:pt idx="79">
                  <c:v>0.65804398148148624</c:v>
                </c:pt>
                <c:pt idx="80">
                  <c:v>0.6581018518518561</c:v>
                </c:pt>
                <c:pt idx="81">
                  <c:v>0.65815972222222263</c:v>
                </c:pt>
                <c:pt idx="82">
                  <c:v>0.65821759259259793</c:v>
                </c:pt>
                <c:pt idx="83">
                  <c:v>0.65827546296296291</c:v>
                </c:pt>
                <c:pt idx="84">
                  <c:v>0.65833333333333754</c:v>
                </c:pt>
                <c:pt idx="85">
                  <c:v>0.65839120370370996</c:v>
                </c:pt>
                <c:pt idx="86">
                  <c:v>0.6584490740740836</c:v>
                </c:pt>
                <c:pt idx="87">
                  <c:v>0.65850694444444469</c:v>
                </c:pt>
                <c:pt idx="88">
                  <c:v>0.65856481481481899</c:v>
                </c:pt>
                <c:pt idx="89">
                  <c:v>0.65862268518519163</c:v>
                </c:pt>
                <c:pt idx="90">
                  <c:v>0.65868055555556093</c:v>
                </c:pt>
                <c:pt idx="91">
                  <c:v>0.65873842592592591</c:v>
                </c:pt>
                <c:pt idx="92">
                  <c:v>0.65879629629630421</c:v>
                </c:pt>
                <c:pt idx="93">
                  <c:v>0.65885416666666663</c:v>
                </c:pt>
                <c:pt idx="94">
                  <c:v>0.65891203703703705</c:v>
                </c:pt>
                <c:pt idx="95">
                  <c:v>0.65896990740741224</c:v>
                </c:pt>
                <c:pt idx="96">
                  <c:v>0.65902777777778065</c:v>
                </c:pt>
                <c:pt idx="97">
                  <c:v>0.65908564814815462</c:v>
                </c:pt>
                <c:pt idx="98">
                  <c:v>0.65914351851852815</c:v>
                </c:pt>
                <c:pt idx="99">
                  <c:v>0.65920138888889368</c:v>
                </c:pt>
                <c:pt idx="100">
                  <c:v>0.65925925925926065</c:v>
                </c:pt>
                <c:pt idx="101">
                  <c:v>0.65931712962962952</c:v>
                </c:pt>
                <c:pt idx="102">
                  <c:v>0.65937499999999993</c:v>
                </c:pt>
                <c:pt idx="103">
                  <c:v>0.65943287037037512</c:v>
                </c:pt>
                <c:pt idx="104">
                  <c:v>0.65949074074074077</c:v>
                </c:pt>
                <c:pt idx="105">
                  <c:v>0.65954861111111762</c:v>
                </c:pt>
                <c:pt idx="106">
                  <c:v>0.65960648148148693</c:v>
                </c:pt>
                <c:pt idx="107">
                  <c:v>0.65966435185185179</c:v>
                </c:pt>
                <c:pt idx="108">
                  <c:v>0.65972222222222265</c:v>
                </c:pt>
                <c:pt idx="109">
                  <c:v>0.65978009259260195</c:v>
                </c:pt>
                <c:pt idx="110">
                  <c:v>0.65983796296296249</c:v>
                </c:pt>
                <c:pt idx="111">
                  <c:v>0.659895833333346</c:v>
                </c:pt>
                <c:pt idx="112">
                  <c:v>0.65995370370370365</c:v>
                </c:pt>
                <c:pt idx="113">
                  <c:v>0.66001157407408051</c:v>
                </c:pt>
                <c:pt idx="114">
                  <c:v>0.66006944444444993</c:v>
                </c:pt>
                <c:pt idx="115">
                  <c:v>0.66012731481481945</c:v>
                </c:pt>
                <c:pt idx="116">
                  <c:v>0.66018518518518565</c:v>
                </c:pt>
                <c:pt idx="117">
                  <c:v>0.66024305555556184</c:v>
                </c:pt>
                <c:pt idx="118">
                  <c:v>0.66030092592592549</c:v>
                </c:pt>
                <c:pt idx="119">
                  <c:v>0.66035879629630112</c:v>
                </c:pt>
                <c:pt idx="120">
                  <c:v>0.66041666666666654</c:v>
                </c:pt>
                <c:pt idx="121">
                  <c:v>0.66047453703703762</c:v>
                </c:pt>
                <c:pt idx="122">
                  <c:v>0.6605324074074076</c:v>
                </c:pt>
                <c:pt idx="123">
                  <c:v>0.66059027777778245</c:v>
                </c:pt>
                <c:pt idx="124">
                  <c:v>0.66064814814815576</c:v>
                </c:pt>
                <c:pt idx="125">
                  <c:v>0.66070601851852939</c:v>
                </c:pt>
                <c:pt idx="126">
                  <c:v>0.66076388888889415</c:v>
                </c:pt>
                <c:pt idx="127">
                  <c:v>0.66082175925926401</c:v>
                </c:pt>
                <c:pt idx="128">
                  <c:v>0.6608796296296372</c:v>
                </c:pt>
                <c:pt idx="129">
                  <c:v>0.66093750000000062</c:v>
                </c:pt>
                <c:pt idx="130">
                  <c:v>0.66099537037037992</c:v>
                </c:pt>
                <c:pt idx="131">
                  <c:v>0.66105324074074068</c:v>
                </c:pt>
                <c:pt idx="132">
                  <c:v>0.66111111111111165</c:v>
                </c:pt>
                <c:pt idx="133">
                  <c:v>0.66116898148148162</c:v>
                </c:pt>
                <c:pt idx="134">
                  <c:v>0.66122685185185182</c:v>
                </c:pt>
                <c:pt idx="135">
                  <c:v>0.66128472222222223</c:v>
                </c:pt>
                <c:pt idx="136">
                  <c:v>0.66134259259260009</c:v>
                </c:pt>
                <c:pt idx="137">
                  <c:v>0.66140046296296251</c:v>
                </c:pt>
                <c:pt idx="138">
                  <c:v>0.66145833333333892</c:v>
                </c:pt>
                <c:pt idx="139">
                  <c:v>0.66151620370370368</c:v>
                </c:pt>
                <c:pt idx="140">
                  <c:v>0.66157407407408175</c:v>
                </c:pt>
                <c:pt idx="141">
                  <c:v>0.66163194444445073</c:v>
                </c:pt>
                <c:pt idx="142">
                  <c:v>0.66168981481482436</c:v>
                </c:pt>
                <c:pt idx="143">
                  <c:v>0.66174768518519456</c:v>
                </c:pt>
                <c:pt idx="144">
                  <c:v>0.66180555555556309</c:v>
                </c:pt>
                <c:pt idx="145">
                  <c:v>0.66186342592592551</c:v>
                </c:pt>
                <c:pt idx="146">
                  <c:v>0.66192129629630592</c:v>
                </c:pt>
                <c:pt idx="147">
                  <c:v>0.66197916666667256</c:v>
                </c:pt>
                <c:pt idx="148">
                  <c:v>0.66203703703703765</c:v>
                </c:pt>
                <c:pt idx="149">
                  <c:v>0.66209490740741372</c:v>
                </c:pt>
                <c:pt idx="150">
                  <c:v>0.66215277777777781</c:v>
                </c:pt>
                <c:pt idx="151">
                  <c:v>0.66221064814815289</c:v>
                </c:pt>
                <c:pt idx="152">
                  <c:v>0.66226851851852608</c:v>
                </c:pt>
                <c:pt idx="153">
                  <c:v>0.66232638888888895</c:v>
                </c:pt>
                <c:pt idx="154">
                  <c:v>0.6623842592592597</c:v>
                </c:pt>
                <c:pt idx="155">
                  <c:v>0.66244212962962967</c:v>
                </c:pt>
                <c:pt idx="156">
                  <c:v>0.66250000000000064</c:v>
                </c:pt>
                <c:pt idx="157">
                  <c:v>0.66255787037037672</c:v>
                </c:pt>
                <c:pt idx="158">
                  <c:v>0.66261574074074081</c:v>
                </c:pt>
                <c:pt idx="159">
                  <c:v>0.66267361111112033</c:v>
                </c:pt>
                <c:pt idx="160">
                  <c:v>0.66273148148148886</c:v>
                </c:pt>
                <c:pt idx="161">
                  <c:v>0.66278935185185184</c:v>
                </c:pt>
                <c:pt idx="162">
                  <c:v>0.66284722222222781</c:v>
                </c:pt>
                <c:pt idx="163">
                  <c:v>0.66290509259260355</c:v>
                </c:pt>
                <c:pt idx="164">
                  <c:v>0.6629629629629582</c:v>
                </c:pt>
                <c:pt idx="165">
                  <c:v>0.66302083333334361</c:v>
                </c:pt>
                <c:pt idx="166">
                  <c:v>0.66307870370370903</c:v>
                </c:pt>
                <c:pt idx="167">
                  <c:v>0.66313657407407889</c:v>
                </c:pt>
                <c:pt idx="168">
                  <c:v>0.66319444444445186</c:v>
                </c:pt>
                <c:pt idx="169">
                  <c:v>0.66325231481481484</c:v>
                </c:pt>
                <c:pt idx="170">
                  <c:v>0.66331018518518514</c:v>
                </c:pt>
                <c:pt idx="171">
                  <c:v>0.66336805555556022</c:v>
                </c:pt>
                <c:pt idx="172">
                  <c:v>0.66342592592592597</c:v>
                </c:pt>
                <c:pt idx="173">
                  <c:v>0.66348379629629661</c:v>
                </c:pt>
                <c:pt idx="174">
                  <c:v>0.66354166666667347</c:v>
                </c:pt>
                <c:pt idx="175">
                  <c:v>0.66359953703704155</c:v>
                </c:pt>
                <c:pt idx="176">
                  <c:v>0.66365740740741486</c:v>
                </c:pt>
                <c:pt idx="177">
                  <c:v>0.66371527777778361</c:v>
                </c:pt>
                <c:pt idx="178">
                  <c:v>0.66377314814815358</c:v>
                </c:pt>
                <c:pt idx="179">
                  <c:v>0.6638310185185311</c:v>
                </c:pt>
                <c:pt idx="180">
                  <c:v>0.66388888888889652</c:v>
                </c:pt>
                <c:pt idx="181">
                  <c:v>0.66394675925925961</c:v>
                </c:pt>
                <c:pt idx="182">
                  <c:v>0.66400462962963502</c:v>
                </c:pt>
                <c:pt idx="183">
                  <c:v>0.6640625</c:v>
                </c:pt>
                <c:pt idx="184">
                  <c:v>0.66412037037037785</c:v>
                </c:pt>
                <c:pt idx="185">
                  <c:v>0.66417824074074072</c:v>
                </c:pt>
                <c:pt idx="186">
                  <c:v>0.66423611111111114</c:v>
                </c:pt>
                <c:pt idx="187">
                  <c:v>0.66429398148148577</c:v>
                </c:pt>
                <c:pt idx="188">
                  <c:v>0.66435185185185264</c:v>
                </c:pt>
                <c:pt idx="189">
                  <c:v>0.66440972222222261</c:v>
                </c:pt>
                <c:pt idx="190">
                  <c:v>0.66446759259259802</c:v>
                </c:pt>
                <c:pt idx="191">
                  <c:v>0.664525462962963</c:v>
                </c:pt>
                <c:pt idx="192">
                  <c:v>0.66458333333333364</c:v>
                </c:pt>
                <c:pt idx="193">
                  <c:v>0.66464120370371327</c:v>
                </c:pt>
                <c:pt idx="194">
                  <c:v>0.66469907407408735</c:v>
                </c:pt>
                <c:pt idx="195">
                  <c:v>0.66475694444444866</c:v>
                </c:pt>
                <c:pt idx="196">
                  <c:v>0.66481481481482196</c:v>
                </c:pt>
                <c:pt idx="197">
                  <c:v>0.66487268518519071</c:v>
                </c:pt>
                <c:pt idx="198">
                  <c:v>0.6649305555555608</c:v>
                </c:pt>
                <c:pt idx="199">
                  <c:v>0.66498842592592589</c:v>
                </c:pt>
                <c:pt idx="200">
                  <c:v>0.66504629629630319</c:v>
                </c:pt>
                <c:pt idx="201">
                  <c:v>0.66510416666666672</c:v>
                </c:pt>
                <c:pt idx="202">
                  <c:v>0.66516203703703702</c:v>
                </c:pt>
                <c:pt idx="203">
                  <c:v>0.66521990740741166</c:v>
                </c:pt>
                <c:pt idx="204">
                  <c:v>0.66527777777777775</c:v>
                </c:pt>
                <c:pt idx="205">
                  <c:v>0.66533564814815371</c:v>
                </c:pt>
                <c:pt idx="206">
                  <c:v>0.66539351851852813</c:v>
                </c:pt>
                <c:pt idx="207">
                  <c:v>0.6654513888888931</c:v>
                </c:pt>
                <c:pt idx="208">
                  <c:v>0.66550925925925963</c:v>
                </c:pt>
                <c:pt idx="209">
                  <c:v>0.66556712962962949</c:v>
                </c:pt>
                <c:pt idx="210">
                  <c:v>0.66562500000000946</c:v>
                </c:pt>
                <c:pt idx="211">
                  <c:v>0.66568287037037877</c:v>
                </c:pt>
                <c:pt idx="212">
                  <c:v>0.66574074074074074</c:v>
                </c:pt>
                <c:pt idx="213">
                  <c:v>0.6657986111111206</c:v>
                </c:pt>
                <c:pt idx="214">
                  <c:v>0.66585648148148624</c:v>
                </c:pt>
                <c:pt idx="215">
                  <c:v>0.66591435185185188</c:v>
                </c:pt>
                <c:pt idx="216">
                  <c:v>0.66597222222222263</c:v>
                </c:pt>
                <c:pt idx="217">
                  <c:v>0.66603009259260115</c:v>
                </c:pt>
                <c:pt idx="218">
                  <c:v>0.66608796296296258</c:v>
                </c:pt>
                <c:pt idx="219">
                  <c:v>0.66614583333334587</c:v>
                </c:pt>
                <c:pt idx="220">
                  <c:v>0.66620370370370374</c:v>
                </c:pt>
                <c:pt idx="221">
                  <c:v>0.66626157407407949</c:v>
                </c:pt>
                <c:pt idx="222">
                  <c:v>0.66631944444444924</c:v>
                </c:pt>
                <c:pt idx="223">
                  <c:v>0.66637731481481899</c:v>
                </c:pt>
                <c:pt idx="224">
                  <c:v>0.66643518518518563</c:v>
                </c:pt>
                <c:pt idx="225">
                  <c:v>0.66649305555556093</c:v>
                </c:pt>
                <c:pt idx="226">
                  <c:v>0.66655092592592557</c:v>
                </c:pt>
                <c:pt idx="227">
                  <c:v>0.66660879629630421</c:v>
                </c:pt>
                <c:pt idx="228">
                  <c:v>0.66666666666666663</c:v>
                </c:pt>
                <c:pt idx="229">
                  <c:v>0.66672453703704249</c:v>
                </c:pt>
                <c:pt idx="230">
                  <c:v>0.66678240740741213</c:v>
                </c:pt>
                <c:pt idx="231">
                  <c:v>0.66684027777778565</c:v>
                </c:pt>
                <c:pt idx="232">
                  <c:v>0.66689814814815462</c:v>
                </c:pt>
                <c:pt idx="233">
                  <c:v>0.66695601851852815</c:v>
                </c:pt>
                <c:pt idx="234">
                  <c:v>0.66701388888889368</c:v>
                </c:pt>
                <c:pt idx="235">
                  <c:v>0.66707175925926065</c:v>
                </c:pt>
                <c:pt idx="236">
                  <c:v>0.66712962962963596</c:v>
                </c:pt>
                <c:pt idx="237">
                  <c:v>0.66718749999999993</c:v>
                </c:pt>
                <c:pt idx="238">
                  <c:v>0.6672453703703799</c:v>
                </c:pt>
                <c:pt idx="239">
                  <c:v>0.66730324074074077</c:v>
                </c:pt>
                <c:pt idx="240">
                  <c:v>0.66736111111111163</c:v>
                </c:pt>
                <c:pt idx="241">
                  <c:v>0.6674189814814816</c:v>
                </c:pt>
                <c:pt idx="242">
                  <c:v>0.6674768518518519</c:v>
                </c:pt>
                <c:pt idx="243">
                  <c:v>0.66753472222222221</c:v>
                </c:pt>
                <c:pt idx="244">
                  <c:v>0.66759259259259884</c:v>
                </c:pt>
                <c:pt idx="245">
                  <c:v>0.66765046296296304</c:v>
                </c:pt>
                <c:pt idx="246">
                  <c:v>0.66770833333334256</c:v>
                </c:pt>
                <c:pt idx="247">
                  <c:v>0.66776620370370365</c:v>
                </c:pt>
                <c:pt idx="248">
                  <c:v>0.66782407407408495</c:v>
                </c:pt>
                <c:pt idx="249">
                  <c:v>0.66788194444444982</c:v>
                </c:pt>
                <c:pt idx="250">
                  <c:v>0.66793981481482412</c:v>
                </c:pt>
                <c:pt idx="251">
                  <c:v>0.66799768518519276</c:v>
                </c:pt>
                <c:pt idx="252">
                  <c:v>0.66805555555556184</c:v>
                </c:pt>
                <c:pt idx="253">
                  <c:v>0.66811342592592549</c:v>
                </c:pt>
                <c:pt idx="254">
                  <c:v>0.66817129629630589</c:v>
                </c:pt>
                <c:pt idx="255">
                  <c:v>0.66822916666666765</c:v>
                </c:pt>
                <c:pt idx="256">
                  <c:v>0.66828703703703762</c:v>
                </c:pt>
                <c:pt idx="257">
                  <c:v>0.66834490740741281</c:v>
                </c:pt>
                <c:pt idx="258">
                  <c:v>0.66840277777777779</c:v>
                </c:pt>
                <c:pt idx="259">
                  <c:v>0.66846064814814865</c:v>
                </c:pt>
                <c:pt idx="260">
                  <c:v>0.66851851851852484</c:v>
                </c:pt>
                <c:pt idx="261">
                  <c:v>0.66857638888888893</c:v>
                </c:pt>
                <c:pt idx="262">
                  <c:v>0.66863425925926401</c:v>
                </c:pt>
                <c:pt idx="263">
                  <c:v>0.66869212962962965</c:v>
                </c:pt>
                <c:pt idx="264">
                  <c:v>0.66875000000000651</c:v>
                </c:pt>
                <c:pt idx="265">
                  <c:v>0.66880787037037992</c:v>
                </c:pt>
                <c:pt idx="266">
                  <c:v>0.66886574074074068</c:v>
                </c:pt>
                <c:pt idx="267">
                  <c:v>0.66892361111111875</c:v>
                </c:pt>
                <c:pt idx="268">
                  <c:v>0.66898148148148784</c:v>
                </c:pt>
                <c:pt idx="269">
                  <c:v>0.66903935185185182</c:v>
                </c:pt>
                <c:pt idx="270">
                  <c:v>0.66909722222222701</c:v>
                </c:pt>
                <c:pt idx="271">
                  <c:v>0.66915509259260308</c:v>
                </c:pt>
                <c:pt idx="272">
                  <c:v>0.6692129629629574</c:v>
                </c:pt>
                <c:pt idx="273">
                  <c:v>0.66927083333334292</c:v>
                </c:pt>
                <c:pt idx="274">
                  <c:v>0.66932870370370845</c:v>
                </c:pt>
                <c:pt idx="275">
                  <c:v>0.66938657407407465</c:v>
                </c:pt>
                <c:pt idx="276">
                  <c:v>0.66944444444445073</c:v>
                </c:pt>
                <c:pt idx="277">
                  <c:v>0.66950231481481481</c:v>
                </c:pt>
                <c:pt idx="278">
                  <c:v>0.66956018518518512</c:v>
                </c:pt>
                <c:pt idx="279">
                  <c:v>0.66961805555556309</c:v>
                </c:pt>
                <c:pt idx="280">
                  <c:v>0.66967592592592595</c:v>
                </c:pt>
                <c:pt idx="281">
                  <c:v>0.66973379629630192</c:v>
                </c:pt>
                <c:pt idx="282">
                  <c:v>0.66979166666667811</c:v>
                </c:pt>
                <c:pt idx="283">
                  <c:v>0.66984953703704475</c:v>
                </c:pt>
                <c:pt idx="284">
                  <c:v>0.66990740740741384</c:v>
                </c:pt>
                <c:pt idx="285">
                  <c:v>0.66996527777778303</c:v>
                </c:pt>
                <c:pt idx="286">
                  <c:v>0.67002314814815289</c:v>
                </c:pt>
                <c:pt idx="287">
                  <c:v>0.67008101851853119</c:v>
                </c:pt>
                <c:pt idx="288">
                  <c:v>0.67013888888889506</c:v>
                </c:pt>
                <c:pt idx="289">
                  <c:v>0.6701967592592597</c:v>
                </c:pt>
                <c:pt idx="290">
                  <c:v>0.67025462962963434</c:v>
                </c:pt>
                <c:pt idx="291">
                  <c:v>0.67031249999999998</c:v>
                </c:pt>
                <c:pt idx="292">
                  <c:v>0.67037037037037672</c:v>
                </c:pt>
                <c:pt idx="293">
                  <c:v>0.67042824074074081</c:v>
                </c:pt>
                <c:pt idx="294">
                  <c:v>0.67048611111111101</c:v>
                </c:pt>
                <c:pt idx="295">
                  <c:v>0.67054398148148164</c:v>
                </c:pt>
                <c:pt idx="296">
                  <c:v>0.67060185185185806</c:v>
                </c:pt>
                <c:pt idx="297">
                  <c:v>0.67065972222222781</c:v>
                </c:pt>
                <c:pt idx="298">
                  <c:v>0.67071759259260089</c:v>
                </c:pt>
                <c:pt idx="299">
                  <c:v>0.67077546296296364</c:v>
                </c:pt>
                <c:pt idx="300">
                  <c:v>0.67083333333333961</c:v>
                </c:pt>
                <c:pt idx="301">
                  <c:v>0.67089120370371313</c:v>
                </c:pt>
                <c:pt idx="302">
                  <c:v>0.67094907407408677</c:v>
                </c:pt>
                <c:pt idx="303">
                  <c:v>0.67100694444444464</c:v>
                </c:pt>
                <c:pt idx="304">
                  <c:v>0.67106481481482083</c:v>
                </c:pt>
                <c:pt idx="305">
                  <c:v>0.67112268518519058</c:v>
                </c:pt>
                <c:pt idx="306">
                  <c:v>0.67118055555556022</c:v>
                </c:pt>
                <c:pt idx="307">
                  <c:v>0.67123842592592586</c:v>
                </c:pt>
                <c:pt idx="308">
                  <c:v>0.67129629629630216</c:v>
                </c:pt>
                <c:pt idx="309">
                  <c:v>0.6713541666666667</c:v>
                </c:pt>
                <c:pt idx="310">
                  <c:v>0.671412037037037</c:v>
                </c:pt>
                <c:pt idx="311">
                  <c:v>0.67146990740740764</c:v>
                </c:pt>
                <c:pt idx="312">
                  <c:v>0.67152777777777783</c:v>
                </c:pt>
                <c:pt idx="313">
                  <c:v>0.6715856481481538</c:v>
                </c:pt>
                <c:pt idx="314">
                  <c:v>0.6716435185185311</c:v>
                </c:pt>
                <c:pt idx="315">
                  <c:v>0.67170138888889652</c:v>
                </c:pt>
                <c:pt idx="316">
                  <c:v>0.67175925925926494</c:v>
                </c:pt>
                <c:pt idx="317">
                  <c:v>0.67181712962962969</c:v>
                </c:pt>
                <c:pt idx="318">
                  <c:v>0.67187500000000844</c:v>
                </c:pt>
                <c:pt idx="319">
                  <c:v>0.67193287037037785</c:v>
                </c:pt>
                <c:pt idx="320">
                  <c:v>0.67199074074074072</c:v>
                </c:pt>
                <c:pt idx="321">
                  <c:v>0.67204861111112058</c:v>
                </c:pt>
                <c:pt idx="322">
                  <c:v>0.67210648148148577</c:v>
                </c:pt>
                <c:pt idx="323">
                  <c:v>0.67216435185185153</c:v>
                </c:pt>
                <c:pt idx="324">
                  <c:v>0.67222222222222261</c:v>
                </c:pt>
                <c:pt idx="325">
                  <c:v>0.67228009259260113</c:v>
                </c:pt>
                <c:pt idx="326">
                  <c:v>0.67233796296296156</c:v>
                </c:pt>
                <c:pt idx="327">
                  <c:v>0.67239583333334485</c:v>
                </c:pt>
                <c:pt idx="328">
                  <c:v>0.67245370370370372</c:v>
                </c:pt>
                <c:pt idx="329">
                  <c:v>0.67251157407407947</c:v>
                </c:pt>
                <c:pt idx="330">
                  <c:v>0.67256944444444866</c:v>
                </c:pt>
                <c:pt idx="331">
                  <c:v>0.67262731481482196</c:v>
                </c:pt>
                <c:pt idx="332">
                  <c:v>0.67268518518519083</c:v>
                </c:pt>
                <c:pt idx="333">
                  <c:v>0.67274305555556502</c:v>
                </c:pt>
                <c:pt idx="334">
                  <c:v>0.67280092592592589</c:v>
                </c:pt>
                <c:pt idx="335">
                  <c:v>0.67285879629630319</c:v>
                </c:pt>
                <c:pt idx="336">
                  <c:v>0.67291666666666661</c:v>
                </c:pt>
                <c:pt idx="337">
                  <c:v>0.67297453703704213</c:v>
                </c:pt>
                <c:pt idx="338">
                  <c:v>0.67303240740741166</c:v>
                </c:pt>
                <c:pt idx="339">
                  <c:v>0.67309027777778463</c:v>
                </c:pt>
                <c:pt idx="340">
                  <c:v>0.67314814814815371</c:v>
                </c:pt>
                <c:pt idx="341">
                  <c:v>0.67320601851852813</c:v>
                </c:pt>
                <c:pt idx="342">
                  <c:v>0.67326388888889321</c:v>
                </c:pt>
                <c:pt idx="343">
                  <c:v>0.67332175925925963</c:v>
                </c:pt>
                <c:pt idx="344">
                  <c:v>0.67337962962963493</c:v>
                </c:pt>
                <c:pt idx="345">
                  <c:v>0.67343750000000002</c:v>
                </c:pt>
                <c:pt idx="346">
                  <c:v>0.67349537037037877</c:v>
                </c:pt>
                <c:pt idx="347">
                  <c:v>0.67355324074074052</c:v>
                </c:pt>
                <c:pt idx="348">
                  <c:v>0.67361111111111671</c:v>
                </c:pt>
                <c:pt idx="349">
                  <c:v>0.67366898148148624</c:v>
                </c:pt>
                <c:pt idx="350">
                  <c:v>0.6737268518518561</c:v>
                </c:pt>
                <c:pt idx="351">
                  <c:v>0.67378472222222263</c:v>
                </c:pt>
                <c:pt idx="352">
                  <c:v>0.67384259259260115</c:v>
                </c:pt>
                <c:pt idx="353">
                  <c:v>0.67390046296296291</c:v>
                </c:pt>
                <c:pt idx="354">
                  <c:v>0.67395833333334165</c:v>
                </c:pt>
                <c:pt idx="355">
                  <c:v>0.67401620370370363</c:v>
                </c:pt>
                <c:pt idx="356">
                  <c:v>0.6740740740740836</c:v>
                </c:pt>
                <c:pt idx="357">
                  <c:v>0.67413194444444924</c:v>
                </c:pt>
                <c:pt idx="358">
                  <c:v>0.67418981481482299</c:v>
                </c:pt>
                <c:pt idx="359">
                  <c:v>0.67424768518519163</c:v>
                </c:pt>
                <c:pt idx="360">
                  <c:v>0.67430555555556093</c:v>
                </c:pt>
                <c:pt idx="361">
                  <c:v>0.67436342592592557</c:v>
                </c:pt>
                <c:pt idx="362">
                  <c:v>0.67442129629630421</c:v>
                </c:pt>
                <c:pt idx="363">
                  <c:v>0.67447916666666663</c:v>
                </c:pt>
                <c:pt idx="364">
                  <c:v>0.67453703703703705</c:v>
                </c:pt>
                <c:pt idx="365">
                  <c:v>0.67459490740741213</c:v>
                </c:pt>
                <c:pt idx="366">
                  <c:v>0.67465277777778065</c:v>
                </c:pt>
                <c:pt idx="367">
                  <c:v>0.67471064814815462</c:v>
                </c:pt>
                <c:pt idx="368">
                  <c:v>0.67476851851852815</c:v>
                </c:pt>
                <c:pt idx="369">
                  <c:v>0.67482638888889368</c:v>
                </c:pt>
                <c:pt idx="370">
                  <c:v>0.67488425925926065</c:v>
                </c:pt>
                <c:pt idx="371">
                  <c:v>0.67494212962962974</c:v>
                </c:pt>
                <c:pt idx="372">
                  <c:v>0.67500000000000526</c:v>
                </c:pt>
                <c:pt idx="373">
                  <c:v>0.6750578703703799</c:v>
                </c:pt>
                <c:pt idx="374">
                  <c:v>0.67511574074074077</c:v>
                </c:pt>
                <c:pt idx="375">
                  <c:v>0.67517361111111762</c:v>
                </c:pt>
                <c:pt idx="376">
                  <c:v>0.67523148148148693</c:v>
                </c:pt>
                <c:pt idx="377">
                  <c:v>0.6752893518518519</c:v>
                </c:pt>
                <c:pt idx="378">
                  <c:v>0.67534722222222265</c:v>
                </c:pt>
                <c:pt idx="379">
                  <c:v>0.67540509259260195</c:v>
                </c:pt>
                <c:pt idx="380">
                  <c:v>0.6754629629629566</c:v>
                </c:pt>
                <c:pt idx="381">
                  <c:v>0.67552083333334256</c:v>
                </c:pt>
                <c:pt idx="382">
                  <c:v>0.67557870370370365</c:v>
                </c:pt>
                <c:pt idx="383">
                  <c:v>0.67563657407408051</c:v>
                </c:pt>
                <c:pt idx="384">
                  <c:v>0.67569444444445392</c:v>
                </c:pt>
                <c:pt idx="385">
                  <c:v>0.67575231481481945</c:v>
                </c:pt>
                <c:pt idx="386">
                  <c:v>0.67581018518518565</c:v>
                </c:pt>
                <c:pt idx="387">
                  <c:v>0.67586805555556184</c:v>
                </c:pt>
                <c:pt idx="388">
                  <c:v>0.67592592592592593</c:v>
                </c:pt>
                <c:pt idx="389">
                  <c:v>0.67598379629630112</c:v>
                </c:pt>
                <c:pt idx="390">
                  <c:v>0.6760416666666772</c:v>
                </c:pt>
                <c:pt idx="391">
                  <c:v>0.67609953703704329</c:v>
                </c:pt>
                <c:pt idx="392">
                  <c:v>0.67615740740741281</c:v>
                </c:pt>
                <c:pt idx="393">
                  <c:v>0.67621527777778245</c:v>
                </c:pt>
                <c:pt idx="394">
                  <c:v>0.67627314814814865</c:v>
                </c:pt>
                <c:pt idx="395">
                  <c:v>0.67633101851852939</c:v>
                </c:pt>
                <c:pt idx="396">
                  <c:v>0.67638888888889426</c:v>
                </c:pt>
                <c:pt idx="397">
                  <c:v>0.67644675925925923</c:v>
                </c:pt>
                <c:pt idx="398">
                  <c:v>0.67650462962962965</c:v>
                </c:pt>
                <c:pt idx="399">
                  <c:v>0.67656250000000007</c:v>
                </c:pt>
                <c:pt idx="400">
                  <c:v>0.67662037037037992</c:v>
                </c:pt>
                <c:pt idx="401">
                  <c:v>0.67667824074074534</c:v>
                </c:pt>
                <c:pt idx="402">
                  <c:v>0.67673611111111165</c:v>
                </c:pt>
                <c:pt idx="403">
                  <c:v>0.67679398148148784</c:v>
                </c:pt>
                <c:pt idx="404">
                  <c:v>0.67685185185185714</c:v>
                </c:pt>
                <c:pt idx="405">
                  <c:v>0.67690972222222701</c:v>
                </c:pt>
                <c:pt idx="406">
                  <c:v>0.67696759259260009</c:v>
                </c:pt>
                <c:pt idx="407">
                  <c:v>0.67702546296296295</c:v>
                </c:pt>
                <c:pt idx="408">
                  <c:v>0.67708333333333892</c:v>
                </c:pt>
                <c:pt idx="409">
                  <c:v>0.67714120370371311</c:v>
                </c:pt>
                <c:pt idx="410">
                  <c:v>0.67719907407408653</c:v>
                </c:pt>
                <c:pt idx="411">
                  <c:v>0.67725694444444462</c:v>
                </c:pt>
                <c:pt idx="412">
                  <c:v>0.67731481481482014</c:v>
                </c:pt>
                <c:pt idx="413">
                  <c:v>0.67737268518518989</c:v>
                </c:pt>
                <c:pt idx="414">
                  <c:v>0.67743055555555565</c:v>
                </c:pt>
                <c:pt idx="415">
                  <c:v>0.67748842592592551</c:v>
                </c:pt>
                <c:pt idx="416">
                  <c:v>0.67754629629630192</c:v>
                </c:pt>
                <c:pt idx="417">
                  <c:v>0.67760416666667256</c:v>
                </c:pt>
                <c:pt idx="418">
                  <c:v>0.67766203703703765</c:v>
                </c:pt>
                <c:pt idx="419">
                  <c:v>0.67771990740741384</c:v>
                </c:pt>
                <c:pt idx="420">
                  <c:v>0.67777777777778303</c:v>
                </c:pt>
                <c:pt idx="421">
                  <c:v>0.67783564814815755</c:v>
                </c:pt>
                <c:pt idx="422">
                  <c:v>0.67789351851853119</c:v>
                </c:pt>
                <c:pt idx="423">
                  <c:v>0.67795138888889506</c:v>
                </c:pt>
                <c:pt idx="424">
                  <c:v>0.67800925925926481</c:v>
                </c:pt>
                <c:pt idx="425">
                  <c:v>0.67806712962962967</c:v>
                </c:pt>
                <c:pt idx="426">
                  <c:v>0.67812500000000753</c:v>
                </c:pt>
                <c:pt idx="427">
                  <c:v>0.67818287037037672</c:v>
                </c:pt>
                <c:pt idx="428">
                  <c:v>0.67824074074074081</c:v>
                </c:pt>
                <c:pt idx="429">
                  <c:v>0.67829861111112011</c:v>
                </c:pt>
                <c:pt idx="430">
                  <c:v>0.67835648148148164</c:v>
                </c:pt>
                <c:pt idx="431">
                  <c:v>0.6784143518518515</c:v>
                </c:pt>
                <c:pt idx="432">
                  <c:v>0.67847222222222225</c:v>
                </c:pt>
                <c:pt idx="433">
                  <c:v>0.67853009259260089</c:v>
                </c:pt>
                <c:pt idx="434">
                  <c:v>0.6785879629629582</c:v>
                </c:pt>
                <c:pt idx="435">
                  <c:v>0.67864583333334794</c:v>
                </c:pt>
                <c:pt idx="436">
                  <c:v>0.67870370370370903</c:v>
                </c:pt>
                <c:pt idx="437">
                  <c:v>0.67876157407408311</c:v>
                </c:pt>
                <c:pt idx="438">
                  <c:v>0.67881944444445208</c:v>
                </c:pt>
                <c:pt idx="439">
                  <c:v>0.67887731481482083</c:v>
                </c:pt>
                <c:pt idx="440">
                  <c:v>0.67893518518519058</c:v>
                </c:pt>
                <c:pt idx="441">
                  <c:v>0.67899305555556444</c:v>
                </c:pt>
                <c:pt idx="442">
                  <c:v>0.67905092592592586</c:v>
                </c:pt>
                <c:pt idx="443">
                  <c:v>0.67910879629630216</c:v>
                </c:pt>
                <c:pt idx="444">
                  <c:v>0.6791666666666667</c:v>
                </c:pt>
                <c:pt idx="445">
                  <c:v>0.67922453703704155</c:v>
                </c:pt>
                <c:pt idx="446">
                  <c:v>0.67928240740740764</c:v>
                </c:pt>
                <c:pt idx="447">
                  <c:v>0.67934027777778361</c:v>
                </c:pt>
                <c:pt idx="448">
                  <c:v>0.6793981481481538</c:v>
                </c:pt>
                <c:pt idx="449">
                  <c:v>0.67945601851852699</c:v>
                </c:pt>
                <c:pt idx="450">
                  <c:v>0.67951388888888964</c:v>
                </c:pt>
                <c:pt idx="451">
                  <c:v>0.67957175925925961</c:v>
                </c:pt>
                <c:pt idx="452">
                  <c:v>0.67962962962963913</c:v>
                </c:pt>
                <c:pt idx="453">
                  <c:v>0.67968750000000433</c:v>
                </c:pt>
                <c:pt idx="454">
                  <c:v>0.67974537037038207</c:v>
                </c:pt>
                <c:pt idx="455">
                  <c:v>0.67980324074074072</c:v>
                </c:pt>
                <c:pt idx="456">
                  <c:v>0.67986111111111658</c:v>
                </c:pt>
                <c:pt idx="457">
                  <c:v>0.67991898148148577</c:v>
                </c:pt>
                <c:pt idx="458">
                  <c:v>0.67997685185185175</c:v>
                </c:pt>
                <c:pt idx="459">
                  <c:v>0.68003472222222239</c:v>
                </c:pt>
                <c:pt idx="460">
                  <c:v>0.68009259259259824</c:v>
                </c:pt>
                <c:pt idx="461">
                  <c:v>0.68015046296296167</c:v>
                </c:pt>
                <c:pt idx="462">
                  <c:v>0.68020833333333386</c:v>
                </c:pt>
                <c:pt idx="463">
                  <c:v>0.68026620370370361</c:v>
                </c:pt>
                <c:pt idx="464">
                  <c:v>0.6803240740740798</c:v>
                </c:pt>
                <c:pt idx="465">
                  <c:v>0.68038194444444466</c:v>
                </c:pt>
                <c:pt idx="466">
                  <c:v>0.68043981481481586</c:v>
                </c:pt>
                <c:pt idx="467">
                  <c:v>0.68049768518518583</c:v>
                </c:pt>
                <c:pt idx="468">
                  <c:v>0.68055555555555591</c:v>
                </c:pt>
                <c:pt idx="469">
                  <c:v>0.68061342592592189</c:v>
                </c:pt>
                <c:pt idx="470">
                  <c:v>0.68067129629630341</c:v>
                </c:pt>
                <c:pt idx="471">
                  <c:v>0.68072916666666683</c:v>
                </c:pt>
                <c:pt idx="472">
                  <c:v>0.68078703703703725</c:v>
                </c:pt>
                <c:pt idx="473">
                  <c:v>0.68084490740741188</c:v>
                </c:pt>
                <c:pt idx="474">
                  <c:v>0.68090277777777763</c:v>
                </c:pt>
                <c:pt idx="475">
                  <c:v>0.68096064814814883</c:v>
                </c:pt>
                <c:pt idx="476">
                  <c:v>0.6810185185185238</c:v>
                </c:pt>
                <c:pt idx="477">
                  <c:v>0.68107638888888922</c:v>
                </c:pt>
                <c:pt idx="478">
                  <c:v>0.68113425925925941</c:v>
                </c:pt>
                <c:pt idx="479">
                  <c:v>0.68119212962962961</c:v>
                </c:pt>
                <c:pt idx="480">
                  <c:v>0.68125000000000024</c:v>
                </c:pt>
                <c:pt idx="481">
                  <c:v>0.68130787037037477</c:v>
                </c:pt>
                <c:pt idx="482">
                  <c:v>0.68136574074073619</c:v>
                </c:pt>
                <c:pt idx="483">
                  <c:v>0.68142361111111183</c:v>
                </c:pt>
                <c:pt idx="484">
                  <c:v>0.68148148148148191</c:v>
                </c:pt>
                <c:pt idx="485">
                  <c:v>0.68153935185184789</c:v>
                </c:pt>
                <c:pt idx="486">
                  <c:v>0.68159722222222252</c:v>
                </c:pt>
              </c:numCache>
            </c:numRef>
          </c:cat>
          <c:val>
            <c:numRef>
              <c:f>Sheet2!$D$2:$D$488</c:f>
              <c:numCache>
                <c:formatCode>General</c:formatCode>
                <c:ptCount val="487"/>
                <c:pt idx="0">
                  <c:v>19.397667999999999</c:v>
                </c:pt>
                <c:pt idx="1">
                  <c:v>19.418730999999816</c:v>
                </c:pt>
                <c:pt idx="2">
                  <c:v>19.394297000000005</c:v>
                </c:pt>
                <c:pt idx="3">
                  <c:v>18.40681</c:v>
                </c:pt>
                <c:pt idx="4">
                  <c:v>16.281414999999889</c:v>
                </c:pt>
                <c:pt idx="5">
                  <c:v>16.052869999999999</c:v>
                </c:pt>
                <c:pt idx="6">
                  <c:v>16.407989000000001</c:v>
                </c:pt>
                <c:pt idx="7">
                  <c:v>16.288547999999736</c:v>
                </c:pt>
                <c:pt idx="8">
                  <c:v>15.793314000000001</c:v>
                </c:pt>
                <c:pt idx="9">
                  <c:v>15.844718</c:v>
                </c:pt>
                <c:pt idx="10">
                  <c:v>15.829088</c:v>
                </c:pt>
                <c:pt idx="11">
                  <c:v>15.852770000000024</c:v>
                </c:pt>
                <c:pt idx="12">
                  <c:v>15.859206000000086</c:v>
                </c:pt>
                <c:pt idx="13">
                  <c:v>15.725026</c:v>
                </c:pt>
                <c:pt idx="14">
                  <c:v>15.832543000000006</c:v>
                </c:pt>
                <c:pt idx="15">
                  <c:v>15.818250000000001</c:v>
                </c:pt>
                <c:pt idx="16">
                  <c:v>15.955383000000024</c:v>
                </c:pt>
                <c:pt idx="17">
                  <c:v>15.691704</c:v>
                </c:pt>
                <c:pt idx="18">
                  <c:v>15.830788</c:v>
                </c:pt>
                <c:pt idx="19">
                  <c:v>15.710427000000001</c:v>
                </c:pt>
                <c:pt idx="20">
                  <c:v>15.703963</c:v>
                </c:pt>
                <c:pt idx="21">
                  <c:v>15.709313</c:v>
                </c:pt>
                <c:pt idx="22">
                  <c:v>15.686160000000001</c:v>
                </c:pt>
                <c:pt idx="23">
                  <c:v>15.690060000000001</c:v>
                </c:pt>
                <c:pt idx="24">
                  <c:v>15.691983</c:v>
                </c:pt>
                <c:pt idx="25">
                  <c:v>15.691063</c:v>
                </c:pt>
                <c:pt idx="26">
                  <c:v>15.672313000000001</c:v>
                </c:pt>
                <c:pt idx="27">
                  <c:v>15.674597</c:v>
                </c:pt>
                <c:pt idx="28">
                  <c:v>15.864639000000086</c:v>
                </c:pt>
                <c:pt idx="29">
                  <c:v>15.827918</c:v>
                </c:pt>
                <c:pt idx="30">
                  <c:v>15.822011</c:v>
                </c:pt>
                <c:pt idx="31">
                  <c:v>15.804737000000006</c:v>
                </c:pt>
                <c:pt idx="32">
                  <c:v>15.79819</c:v>
                </c:pt>
                <c:pt idx="33">
                  <c:v>15.803372</c:v>
                </c:pt>
                <c:pt idx="34">
                  <c:v>15.787993</c:v>
                </c:pt>
                <c:pt idx="35">
                  <c:v>15.766651</c:v>
                </c:pt>
                <c:pt idx="36">
                  <c:v>15.762723000000001</c:v>
                </c:pt>
                <c:pt idx="37">
                  <c:v>15.772167</c:v>
                </c:pt>
                <c:pt idx="38">
                  <c:v>15.768015999999999</c:v>
                </c:pt>
                <c:pt idx="39">
                  <c:v>15.755506000000087</c:v>
                </c:pt>
                <c:pt idx="40">
                  <c:v>15.749348999999999</c:v>
                </c:pt>
                <c:pt idx="41">
                  <c:v>15.748652999999999</c:v>
                </c:pt>
                <c:pt idx="42">
                  <c:v>15.749238</c:v>
                </c:pt>
                <c:pt idx="43">
                  <c:v>15.613999</c:v>
                </c:pt>
                <c:pt idx="44">
                  <c:v>15.543482000000004</c:v>
                </c:pt>
                <c:pt idx="45">
                  <c:v>15.533341</c:v>
                </c:pt>
                <c:pt idx="46">
                  <c:v>15.529357000000001</c:v>
                </c:pt>
                <c:pt idx="47">
                  <c:v>15.521723</c:v>
                </c:pt>
                <c:pt idx="48">
                  <c:v>16.135311000000005</c:v>
                </c:pt>
                <c:pt idx="49">
                  <c:v>16.543617999999849</c:v>
                </c:pt>
                <c:pt idx="50">
                  <c:v>16.542475</c:v>
                </c:pt>
                <c:pt idx="51">
                  <c:v>16.554261000000135</c:v>
                </c:pt>
                <c:pt idx="52">
                  <c:v>16.544425</c:v>
                </c:pt>
                <c:pt idx="53">
                  <c:v>16.539299</c:v>
                </c:pt>
                <c:pt idx="54">
                  <c:v>16.542864999999999</c:v>
                </c:pt>
                <c:pt idx="55">
                  <c:v>16.563203999999889</c:v>
                </c:pt>
                <c:pt idx="56">
                  <c:v>16.549495999999987</c:v>
                </c:pt>
                <c:pt idx="57">
                  <c:v>16.549133999999889</c:v>
                </c:pt>
                <c:pt idx="58">
                  <c:v>16.542892999999989</c:v>
                </c:pt>
                <c:pt idx="59">
                  <c:v>16.542057</c:v>
                </c:pt>
                <c:pt idx="60">
                  <c:v>16.541751000000001</c:v>
                </c:pt>
                <c:pt idx="61">
                  <c:v>16.554372000000001</c:v>
                </c:pt>
                <c:pt idx="62">
                  <c:v>16.568524999999816</c:v>
                </c:pt>
                <c:pt idx="63">
                  <c:v>16.552644999999842</c:v>
                </c:pt>
                <c:pt idx="64">
                  <c:v>16.535509999999849</c:v>
                </c:pt>
                <c:pt idx="65">
                  <c:v>16.587442999999798</c:v>
                </c:pt>
                <c:pt idx="66">
                  <c:v>16.586272999999842</c:v>
                </c:pt>
                <c:pt idx="67">
                  <c:v>16.580783999999824</c:v>
                </c:pt>
                <c:pt idx="68">
                  <c:v>16.562201000000002</c:v>
                </c:pt>
                <c:pt idx="69">
                  <c:v>16.560974999999999</c:v>
                </c:pt>
                <c:pt idx="70">
                  <c:v>16.573931000000005</c:v>
                </c:pt>
                <c:pt idx="71">
                  <c:v>16.581453</c:v>
                </c:pt>
                <c:pt idx="72">
                  <c:v>16.575796999999831</c:v>
                </c:pt>
                <c:pt idx="73">
                  <c:v>16.582845999999989</c:v>
                </c:pt>
                <c:pt idx="74">
                  <c:v>16.586634999999816</c:v>
                </c:pt>
                <c:pt idx="75">
                  <c:v>16.579975999999998</c:v>
                </c:pt>
                <c:pt idx="76">
                  <c:v>16.577441</c:v>
                </c:pt>
                <c:pt idx="77">
                  <c:v>16.572844</c:v>
                </c:pt>
                <c:pt idx="78">
                  <c:v>16.559135999999999</c:v>
                </c:pt>
                <c:pt idx="79">
                  <c:v>16.566797999999849</c:v>
                </c:pt>
                <c:pt idx="80">
                  <c:v>16.558551000000001</c:v>
                </c:pt>
                <c:pt idx="81">
                  <c:v>16.556991000000131</c:v>
                </c:pt>
                <c:pt idx="82">
                  <c:v>16.733158000000035</c:v>
                </c:pt>
                <c:pt idx="83">
                  <c:v>16.779156</c:v>
                </c:pt>
                <c:pt idx="84">
                  <c:v>16.788489999999758</c:v>
                </c:pt>
                <c:pt idx="85">
                  <c:v>16.795538999999838</c:v>
                </c:pt>
                <c:pt idx="86">
                  <c:v>16.803925000000035</c:v>
                </c:pt>
                <c:pt idx="87">
                  <c:v>16.805848000000001</c:v>
                </c:pt>
                <c:pt idx="88">
                  <c:v>16.807547</c:v>
                </c:pt>
                <c:pt idx="89">
                  <c:v>16.818328999999999</c:v>
                </c:pt>
                <c:pt idx="90">
                  <c:v>16.826742999999798</c:v>
                </c:pt>
                <c:pt idx="91">
                  <c:v>16.838221999999988</c:v>
                </c:pt>
                <c:pt idx="92">
                  <c:v>16.830728000000001</c:v>
                </c:pt>
                <c:pt idx="93">
                  <c:v>16.831146</c:v>
                </c:pt>
                <c:pt idx="94">
                  <c:v>16.818356999999999</c:v>
                </c:pt>
                <c:pt idx="95">
                  <c:v>16.778431999999889</c:v>
                </c:pt>
                <c:pt idx="96">
                  <c:v>16.788935999999989</c:v>
                </c:pt>
                <c:pt idx="97">
                  <c:v>16.806321000000001</c:v>
                </c:pt>
                <c:pt idx="98">
                  <c:v>16.804928000000135</c:v>
                </c:pt>
                <c:pt idx="99">
                  <c:v>16.802420999999889</c:v>
                </c:pt>
                <c:pt idx="100">
                  <c:v>16.795176999999889</c:v>
                </c:pt>
                <c:pt idx="101">
                  <c:v>16.810668000000035</c:v>
                </c:pt>
                <c:pt idx="102">
                  <c:v>16.822396999999889</c:v>
                </c:pt>
                <c:pt idx="103">
                  <c:v>16.812479</c:v>
                </c:pt>
                <c:pt idx="104">
                  <c:v>16.819666999999999</c:v>
                </c:pt>
                <c:pt idx="105">
                  <c:v>16.808104</c:v>
                </c:pt>
                <c:pt idx="106">
                  <c:v>16.813955000000256</c:v>
                </c:pt>
                <c:pt idx="107">
                  <c:v>16.817605000000135</c:v>
                </c:pt>
                <c:pt idx="108">
                  <c:v>16.808494</c:v>
                </c:pt>
                <c:pt idx="109">
                  <c:v>16.808605999999987</c:v>
                </c:pt>
                <c:pt idx="110">
                  <c:v>16.812311000000001</c:v>
                </c:pt>
                <c:pt idx="111">
                  <c:v>16.813844000000035</c:v>
                </c:pt>
                <c:pt idx="112">
                  <c:v>16.811447999999999</c:v>
                </c:pt>
                <c:pt idx="113">
                  <c:v>16.818913999999999</c:v>
                </c:pt>
                <c:pt idx="114">
                  <c:v>16.811001999999998</c:v>
                </c:pt>
                <c:pt idx="115">
                  <c:v>16.814457000000164</c:v>
                </c:pt>
                <c:pt idx="116">
                  <c:v>16.820948000000001</c:v>
                </c:pt>
                <c:pt idx="117">
                  <c:v>16.824653999999999</c:v>
                </c:pt>
                <c:pt idx="118">
                  <c:v>16.832844999999999</c:v>
                </c:pt>
                <c:pt idx="119">
                  <c:v>16.836718000000001</c:v>
                </c:pt>
                <c:pt idx="120">
                  <c:v>16.835798</c:v>
                </c:pt>
                <c:pt idx="121">
                  <c:v>16.827801999999998</c:v>
                </c:pt>
                <c:pt idx="122">
                  <c:v>16.829864000000153</c:v>
                </c:pt>
                <c:pt idx="123">
                  <c:v>16.824179999999988</c:v>
                </c:pt>
                <c:pt idx="124">
                  <c:v>16.830365000000135</c:v>
                </c:pt>
                <c:pt idx="125">
                  <c:v>16.845632999999754</c:v>
                </c:pt>
                <c:pt idx="126">
                  <c:v>16.818608000000001</c:v>
                </c:pt>
                <c:pt idx="127">
                  <c:v>16.810166000000031</c:v>
                </c:pt>
                <c:pt idx="128">
                  <c:v>16.808800999999999</c:v>
                </c:pt>
                <c:pt idx="129">
                  <c:v>16.775032999999809</c:v>
                </c:pt>
                <c:pt idx="130">
                  <c:v>15.804208000000001</c:v>
                </c:pt>
                <c:pt idx="131">
                  <c:v>15.827054</c:v>
                </c:pt>
                <c:pt idx="132">
                  <c:v>15.804124</c:v>
                </c:pt>
                <c:pt idx="133">
                  <c:v>15.783591000000001</c:v>
                </c:pt>
                <c:pt idx="134">
                  <c:v>15.780275</c:v>
                </c:pt>
                <c:pt idx="135">
                  <c:v>15.781585</c:v>
                </c:pt>
                <c:pt idx="136">
                  <c:v>15.781027</c:v>
                </c:pt>
                <c:pt idx="137">
                  <c:v>15.771191999999999</c:v>
                </c:pt>
                <c:pt idx="138">
                  <c:v>15.773616000000002</c:v>
                </c:pt>
                <c:pt idx="139">
                  <c:v>15.772697000000004</c:v>
                </c:pt>
                <c:pt idx="140">
                  <c:v>15.759714000000002</c:v>
                </c:pt>
                <c:pt idx="141">
                  <c:v>15.764310999999999</c:v>
                </c:pt>
                <c:pt idx="142">
                  <c:v>15.760995000000001</c:v>
                </c:pt>
                <c:pt idx="143">
                  <c:v>15.779718000000001</c:v>
                </c:pt>
                <c:pt idx="144">
                  <c:v>15.770273</c:v>
                </c:pt>
                <c:pt idx="145">
                  <c:v>15.770802</c:v>
                </c:pt>
                <c:pt idx="146">
                  <c:v>15.775845</c:v>
                </c:pt>
                <c:pt idx="147">
                  <c:v>15.775399</c:v>
                </c:pt>
                <c:pt idx="148">
                  <c:v>15.775845</c:v>
                </c:pt>
                <c:pt idx="149">
                  <c:v>15.773393</c:v>
                </c:pt>
                <c:pt idx="150">
                  <c:v>15.771415000000001</c:v>
                </c:pt>
                <c:pt idx="151">
                  <c:v>15.760605</c:v>
                </c:pt>
                <c:pt idx="152">
                  <c:v>15.757819</c:v>
                </c:pt>
                <c:pt idx="153">
                  <c:v>15.756231</c:v>
                </c:pt>
                <c:pt idx="154">
                  <c:v>15.755980000000006</c:v>
                </c:pt>
                <c:pt idx="155">
                  <c:v>15.746981</c:v>
                </c:pt>
                <c:pt idx="156">
                  <c:v>15.760911999999999</c:v>
                </c:pt>
                <c:pt idx="157">
                  <c:v>15.76314</c:v>
                </c:pt>
                <c:pt idx="158">
                  <c:v>15.780470000000001</c:v>
                </c:pt>
                <c:pt idx="159">
                  <c:v>15.779996000000002</c:v>
                </c:pt>
                <c:pt idx="160">
                  <c:v>15.782921999999999</c:v>
                </c:pt>
                <c:pt idx="161">
                  <c:v>15.774926000000001</c:v>
                </c:pt>
                <c:pt idx="162">
                  <c:v>15.778408000000001</c:v>
                </c:pt>
                <c:pt idx="163">
                  <c:v>15.776737000000002</c:v>
                </c:pt>
                <c:pt idx="164">
                  <c:v>15.773365999999999</c:v>
                </c:pt>
                <c:pt idx="165">
                  <c:v>15.777377999999999</c:v>
                </c:pt>
                <c:pt idx="166">
                  <c:v>15.796963999999999</c:v>
                </c:pt>
                <c:pt idx="167">
                  <c:v>15.791057</c:v>
                </c:pt>
                <c:pt idx="168">
                  <c:v>15.791251999999998</c:v>
                </c:pt>
                <c:pt idx="169">
                  <c:v>15.791307999999999</c:v>
                </c:pt>
                <c:pt idx="170">
                  <c:v>15.773616000000002</c:v>
                </c:pt>
                <c:pt idx="171">
                  <c:v>15.764951</c:v>
                </c:pt>
                <c:pt idx="172">
                  <c:v>15.755172</c:v>
                </c:pt>
                <c:pt idx="173">
                  <c:v>15.747314999999997</c:v>
                </c:pt>
                <c:pt idx="174">
                  <c:v>15.750631</c:v>
                </c:pt>
                <c:pt idx="175">
                  <c:v>15.74386</c:v>
                </c:pt>
                <c:pt idx="176">
                  <c:v>15.737007</c:v>
                </c:pt>
                <c:pt idx="177">
                  <c:v>15.729150000000001</c:v>
                </c:pt>
                <c:pt idx="178">
                  <c:v>15.732716</c:v>
                </c:pt>
                <c:pt idx="179">
                  <c:v>15.749181999999999</c:v>
                </c:pt>
                <c:pt idx="180">
                  <c:v>15.742968999999999</c:v>
                </c:pt>
                <c:pt idx="181">
                  <c:v>15.736031000000001</c:v>
                </c:pt>
                <c:pt idx="182">
                  <c:v>15.721153999999999</c:v>
                </c:pt>
                <c:pt idx="183">
                  <c:v>15.728565</c:v>
                </c:pt>
                <c:pt idx="184">
                  <c:v>15.762305</c:v>
                </c:pt>
                <c:pt idx="185">
                  <c:v>15.775288</c:v>
                </c:pt>
                <c:pt idx="186">
                  <c:v>15.760215000000001</c:v>
                </c:pt>
                <c:pt idx="187">
                  <c:v>15.748345999999998</c:v>
                </c:pt>
                <c:pt idx="188">
                  <c:v>15.764170999999999</c:v>
                </c:pt>
                <c:pt idx="189">
                  <c:v>15.788383</c:v>
                </c:pt>
                <c:pt idx="190">
                  <c:v>15.799109</c:v>
                </c:pt>
                <c:pt idx="191">
                  <c:v>15.813959000000002</c:v>
                </c:pt>
                <c:pt idx="192">
                  <c:v>15.789636000000026</c:v>
                </c:pt>
                <c:pt idx="193">
                  <c:v>15.784370999999997</c:v>
                </c:pt>
                <c:pt idx="194">
                  <c:v>15.784871999999998</c:v>
                </c:pt>
                <c:pt idx="195">
                  <c:v>15.791475</c:v>
                </c:pt>
                <c:pt idx="196">
                  <c:v>15.788745</c:v>
                </c:pt>
                <c:pt idx="197">
                  <c:v>15.797744</c:v>
                </c:pt>
                <c:pt idx="198">
                  <c:v>15.793676</c:v>
                </c:pt>
                <c:pt idx="199">
                  <c:v>15.791838</c:v>
                </c:pt>
                <c:pt idx="200">
                  <c:v>15.775065</c:v>
                </c:pt>
                <c:pt idx="201">
                  <c:v>15.754336</c:v>
                </c:pt>
                <c:pt idx="202">
                  <c:v>15.755395</c:v>
                </c:pt>
                <c:pt idx="203">
                  <c:v>15.704129999999999</c:v>
                </c:pt>
                <c:pt idx="204">
                  <c:v>15.575885000000024</c:v>
                </c:pt>
                <c:pt idx="205">
                  <c:v>15.570898</c:v>
                </c:pt>
                <c:pt idx="206">
                  <c:v>15.591125</c:v>
                </c:pt>
                <c:pt idx="207">
                  <c:v>15.590596000000026</c:v>
                </c:pt>
                <c:pt idx="208">
                  <c:v>15.583658</c:v>
                </c:pt>
                <c:pt idx="209">
                  <c:v>15.576804000000006</c:v>
                </c:pt>
                <c:pt idx="210">
                  <c:v>15.600932</c:v>
                </c:pt>
                <c:pt idx="211">
                  <c:v>15.586277000000001</c:v>
                </c:pt>
                <c:pt idx="212">
                  <c:v>15.583825000000001</c:v>
                </c:pt>
                <c:pt idx="213">
                  <c:v>15.583742000000004</c:v>
                </c:pt>
                <c:pt idx="214">
                  <c:v>15.576832000000024</c:v>
                </c:pt>
                <c:pt idx="215">
                  <c:v>15.573071000000001</c:v>
                </c:pt>
                <c:pt idx="216">
                  <c:v>15.576999000000002</c:v>
                </c:pt>
                <c:pt idx="217">
                  <c:v>15.549584000000022</c:v>
                </c:pt>
                <c:pt idx="218">
                  <c:v>15.552454000000106</c:v>
                </c:pt>
                <c:pt idx="219">
                  <c:v>15.551785000000002</c:v>
                </c:pt>
                <c:pt idx="220">
                  <c:v>15.553429000000024</c:v>
                </c:pt>
                <c:pt idx="221">
                  <c:v>15.552732000000102</c:v>
                </c:pt>
                <c:pt idx="222">
                  <c:v>15.558444000000026</c:v>
                </c:pt>
                <c:pt idx="223">
                  <c:v>15.569198</c:v>
                </c:pt>
                <c:pt idx="224">
                  <c:v>15.558667</c:v>
                </c:pt>
                <c:pt idx="225">
                  <c:v>15.552064000000026</c:v>
                </c:pt>
                <c:pt idx="226">
                  <c:v>15.533759</c:v>
                </c:pt>
                <c:pt idx="227">
                  <c:v>15.535821</c:v>
                </c:pt>
                <c:pt idx="228">
                  <c:v>15.542284</c:v>
                </c:pt>
                <c:pt idx="229">
                  <c:v>15.533285000000001</c:v>
                </c:pt>
                <c:pt idx="230">
                  <c:v>15.522029</c:v>
                </c:pt>
                <c:pt idx="231">
                  <c:v>15.523952</c:v>
                </c:pt>
                <c:pt idx="232">
                  <c:v>15.526989</c:v>
                </c:pt>
                <c:pt idx="233">
                  <c:v>15.52097</c:v>
                </c:pt>
                <c:pt idx="234">
                  <c:v>15.511581</c:v>
                </c:pt>
                <c:pt idx="235">
                  <c:v>15.516039000000006</c:v>
                </c:pt>
                <c:pt idx="236">
                  <c:v>15.522391000000001</c:v>
                </c:pt>
                <c:pt idx="237">
                  <c:v>15.528269999999999</c:v>
                </c:pt>
                <c:pt idx="238">
                  <c:v>15.520079000000001</c:v>
                </c:pt>
                <c:pt idx="239">
                  <c:v>15.518295999999999</c:v>
                </c:pt>
                <c:pt idx="240">
                  <c:v>15.522391000000001</c:v>
                </c:pt>
                <c:pt idx="241">
                  <c:v>15.528521</c:v>
                </c:pt>
                <c:pt idx="242">
                  <c:v>15.528325999999998</c:v>
                </c:pt>
                <c:pt idx="243">
                  <c:v>15.519410000000002</c:v>
                </c:pt>
                <c:pt idx="244">
                  <c:v>15.521305</c:v>
                </c:pt>
                <c:pt idx="245">
                  <c:v>15.528827</c:v>
                </c:pt>
                <c:pt idx="246">
                  <c:v>15.522893</c:v>
                </c:pt>
                <c:pt idx="247">
                  <c:v>15.532477</c:v>
                </c:pt>
                <c:pt idx="248">
                  <c:v>15.537715</c:v>
                </c:pt>
                <c:pt idx="249">
                  <c:v>15.536294</c:v>
                </c:pt>
                <c:pt idx="250">
                  <c:v>15.517265</c:v>
                </c:pt>
                <c:pt idx="251">
                  <c:v>15.5327</c:v>
                </c:pt>
                <c:pt idx="252">
                  <c:v>15.527685</c:v>
                </c:pt>
                <c:pt idx="253">
                  <c:v>15.523144</c:v>
                </c:pt>
                <c:pt idx="254">
                  <c:v>15.507458</c:v>
                </c:pt>
                <c:pt idx="255">
                  <c:v>15.510718000000001</c:v>
                </c:pt>
                <c:pt idx="256">
                  <c:v>15.50821</c:v>
                </c:pt>
                <c:pt idx="257">
                  <c:v>15.515482000000087</c:v>
                </c:pt>
                <c:pt idx="258">
                  <c:v>15.511219000000001</c:v>
                </c:pt>
                <c:pt idx="259">
                  <c:v>15.507653000000001</c:v>
                </c:pt>
                <c:pt idx="260">
                  <c:v>15.508544000000002</c:v>
                </c:pt>
                <c:pt idx="261">
                  <c:v>15.508739</c:v>
                </c:pt>
                <c:pt idx="262">
                  <c:v>15.497623000000001</c:v>
                </c:pt>
                <c:pt idx="263">
                  <c:v>15.508266000000001</c:v>
                </c:pt>
                <c:pt idx="264">
                  <c:v>15.641107999999999</c:v>
                </c:pt>
                <c:pt idx="265">
                  <c:v>15.777461000000001</c:v>
                </c:pt>
                <c:pt idx="266">
                  <c:v>15.794930000000001</c:v>
                </c:pt>
                <c:pt idx="267">
                  <c:v>17.952002999999824</c:v>
                </c:pt>
                <c:pt idx="268">
                  <c:v>18.671994000000183</c:v>
                </c:pt>
                <c:pt idx="269">
                  <c:v>18.732758999999987</c:v>
                </c:pt>
                <c:pt idx="270">
                  <c:v>18.516332999999989</c:v>
                </c:pt>
                <c:pt idx="271">
                  <c:v>18.513128999999999</c:v>
                </c:pt>
                <c:pt idx="272">
                  <c:v>18.481338999999842</c:v>
                </c:pt>
                <c:pt idx="273">
                  <c:v>18.502011999999986</c:v>
                </c:pt>
                <c:pt idx="274">
                  <c:v>18.513825000000157</c:v>
                </c:pt>
                <c:pt idx="275">
                  <c:v>18.516444</c:v>
                </c:pt>
                <c:pt idx="276">
                  <c:v>18.506219000000002</c:v>
                </c:pt>
                <c:pt idx="277">
                  <c:v>18.523409999999842</c:v>
                </c:pt>
                <c:pt idx="278">
                  <c:v>18.526111999999987</c:v>
                </c:pt>
                <c:pt idx="279">
                  <c:v>18.501594000000001</c:v>
                </c:pt>
                <c:pt idx="280">
                  <c:v>18.515079</c:v>
                </c:pt>
                <c:pt idx="281">
                  <c:v>18.53266</c:v>
                </c:pt>
                <c:pt idx="282">
                  <c:v>18.516750999999999</c:v>
                </c:pt>
                <c:pt idx="283">
                  <c:v>18.528340999999816</c:v>
                </c:pt>
                <c:pt idx="284">
                  <c:v>18.54672999999978</c:v>
                </c:pt>
                <c:pt idx="285">
                  <c:v>18.550435</c:v>
                </c:pt>
                <c:pt idx="286">
                  <c:v>18.552329999999824</c:v>
                </c:pt>
                <c:pt idx="287">
                  <c:v>18.553471999999999</c:v>
                </c:pt>
                <c:pt idx="288">
                  <c:v>18.558654000000001</c:v>
                </c:pt>
                <c:pt idx="289">
                  <c:v>18.546451000000001</c:v>
                </c:pt>
                <c:pt idx="290">
                  <c:v>18.549626999999813</c:v>
                </c:pt>
                <c:pt idx="291">
                  <c:v>18.551382</c:v>
                </c:pt>
                <c:pt idx="292">
                  <c:v>18.728579999999813</c:v>
                </c:pt>
                <c:pt idx="293">
                  <c:v>18.766973</c:v>
                </c:pt>
                <c:pt idx="294">
                  <c:v>18.752067</c:v>
                </c:pt>
                <c:pt idx="295">
                  <c:v>18.765913999999889</c:v>
                </c:pt>
                <c:pt idx="296">
                  <c:v>18.772935</c:v>
                </c:pt>
                <c:pt idx="297">
                  <c:v>18.778590999999889</c:v>
                </c:pt>
                <c:pt idx="298">
                  <c:v>18.775053</c:v>
                </c:pt>
                <c:pt idx="299">
                  <c:v>18.785109999999765</c:v>
                </c:pt>
                <c:pt idx="300">
                  <c:v>18.795669999999824</c:v>
                </c:pt>
                <c:pt idx="301">
                  <c:v>18.803108999999999</c:v>
                </c:pt>
                <c:pt idx="302">
                  <c:v>18.799821000000001</c:v>
                </c:pt>
                <c:pt idx="303">
                  <c:v>18.795195999999986</c:v>
                </c:pt>
                <c:pt idx="304">
                  <c:v>18.792298999999989</c:v>
                </c:pt>
                <c:pt idx="305">
                  <c:v>18.791518999999987</c:v>
                </c:pt>
                <c:pt idx="306">
                  <c:v>18.767529999999809</c:v>
                </c:pt>
                <c:pt idx="307">
                  <c:v>18.759031999999987</c:v>
                </c:pt>
                <c:pt idx="308">
                  <c:v>18.766275999999987</c:v>
                </c:pt>
                <c:pt idx="309">
                  <c:v>18.771068000000035</c:v>
                </c:pt>
                <c:pt idx="310">
                  <c:v>18.772488999999986</c:v>
                </c:pt>
                <c:pt idx="311">
                  <c:v>18.796226999999838</c:v>
                </c:pt>
                <c:pt idx="312">
                  <c:v>18.810296999999988</c:v>
                </c:pt>
                <c:pt idx="313">
                  <c:v>18.805866999999999</c:v>
                </c:pt>
                <c:pt idx="314">
                  <c:v>18.814950000000241</c:v>
                </c:pt>
                <c:pt idx="315">
                  <c:v>18.821162999999999</c:v>
                </c:pt>
                <c:pt idx="316">
                  <c:v>18.834340999999988</c:v>
                </c:pt>
                <c:pt idx="317">
                  <c:v>18.854513000000001</c:v>
                </c:pt>
                <c:pt idx="318">
                  <c:v>18.860085000000005</c:v>
                </c:pt>
                <c:pt idx="319">
                  <c:v>18.870756</c:v>
                </c:pt>
                <c:pt idx="320">
                  <c:v>18.860335999999986</c:v>
                </c:pt>
                <c:pt idx="321">
                  <c:v>18.843451999999999</c:v>
                </c:pt>
                <c:pt idx="322">
                  <c:v>18.834536</c:v>
                </c:pt>
                <c:pt idx="323">
                  <c:v>18.830746999999889</c:v>
                </c:pt>
                <c:pt idx="324">
                  <c:v>18.826763</c:v>
                </c:pt>
                <c:pt idx="325">
                  <c:v>18.856825000000157</c:v>
                </c:pt>
                <c:pt idx="326">
                  <c:v>18.84947</c:v>
                </c:pt>
                <c:pt idx="327">
                  <c:v>18.726880000000001</c:v>
                </c:pt>
                <c:pt idx="328">
                  <c:v>18.602841999999999</c:v>
                </c:pt>
                <c:pt idx="329">
                  <c:v>18.592811999999999</c:v>
                </c:pt>
                <c:pt idx="330">
                  <c:v>18.588771999999889</c:v>
                </c:pt>
                <c:pt idx="331">
                  <c:v>18.602841999999999</c:v>
                </c:pt>
                <c:pt idx="332">
                  <c:v>18.600974999999998</c:v>
                </c:pt>
                <c:pt idx="333">
                  <c:v>18.596545999999989</c:v>
                </c:pt>
                <c:pt idx="334">
                  <c:v>18.615881000000194</c:v>
                </c:pt>
                <c:pt idx="335">
                  <c:v>18.622233999999889</c:v>
                </c:pt>
                <c:pt idx="336">
                  <c:v>18.623404000000001</c:v>
                </c:pt>
                <c:pt idx="337">
                  <c:v>18.630313000000001</c:v>
                </c:pt>
                <c:pt idx="338">
                  <c:v>18.638197999999999</c:v>
                </c:pt>
                <c:pt idx="339">
                  <c:v>18.634325000000135</c:v>
                </c:pt>
                <c:pt idx="340">
                  <c:v>18.657283000000035</c:v>
                </c:pt>
                <c:pt idx="341">
                  <c:v>18.643491999999988</c:v>
                </c:pt>
                <c:pt idx="342">
                  <c:v>18.626023</c:v>
                </c:pt>
                <c:pt idx="343">
                  <c:v>18.624769000000001</c:v>
                </c:pt>
                <c:pt idx="344">
                  <c:v>18.624099999999999</c:v>
                </c:pt>
                <c:pt idx="345">
                  <c:v>18.624545999999999</c:v>
                </c:pt>
                <c:pt idx="346">
                  <c:v>18.625632999999809</c:v>
                </c:pt>
                <c:pt idx="347">
                  <c:v>18.633434000000001</c:v>
                </c:pt>
                <c:pt idx="348">
                  <c:v>18.639869999999998</c:v>
                </c:pt>
                <c:pt idx="349">
                  <c:v>18.640761000000001</c:v>
                </c:pt>
                <c:pt idx="350">
                  <c:v>18.627749999999889</c:v>
                </c:pt>
                <c:pt idx="351">
                  <c:v>18.627471000000035</c:v>
                </c:pt>
                <c:pt idx="352">
                  <c:v>18.613012000000001</c:v>
                </c:pt>
                <c:pt idx="353">
                  <c:v>18.603316</c:v>
                </c:pt>
                <c:pt idx="354">
                  <c:v>18.600000000000001</c:v>
                </c:pt>
                <c:pt idx="355">
                  <c:v>18.620673</c:v>
                </c:pt>
                <c:pt idx="356">
                  <c:v>18.617440999999999</c:v>
                </c:pt>
                <c:pt idx="357">
                  <c:v>18.618946000000001</c:v>
                </c:pt>
                <c:pt idx="358">
                  <c:v>18.610838000000165</c:v>
                </c:pt>
                <c:pt idx="359">
                  <c:v>18.603037</c:v>
                </c:pt>
                <c:pt idx="360">
                  <c:v>18.594066000000005</c:v>
                </c:pt>
                <c:pt idx="361">
                  <c:v>18.592896</c:v>
                </c:pt>
                <c:pt idx="362">
                  <c:v>18.587629999999809</c:v>
                </c:pt>
                <c:pt idx="363">
                  <c:v>18.583924</c:v>
                </c:pt>
                <c:pt idx="364">
                  <c:v>18.586124999999889</c:v>
                </c:pt>
                <c:pt idx="365">
                  <c:v>18.599136999999889</c:v>
                </c:pt>
                <c:pt idx="366">
                  <c:v>19.292323999999809</c:v>
                </c:pt>
                <c:pt idx="367">
                  <c:v>19.633178999999998</c:v>
                </c:pt>
                <c:pt idx="368">
                  <c:v>19.648837</c:v>
                </c:pt>
                <c:pt idx="369">
                  <c:v>19.651651000000165</c:v>
                </c:pt>
                <c:pt idx="370">
                  <c:v>19.644044999999988</c:v>
                </c:pt>
                <c:pt idx="371">
                  <c:v>19.656582</c:v>
                </c:pt>
                <c:pt idx="372">
                  <c:v>19.656582</c:v>
                </c:pt>
                <c:pt idx="373">
                  <c:v>19.660817000000005</c:v>
                </c:pt>
                <c:pt idx="374">
                  <c:v>19.639448000000005</c:v>
                </c:pt>
                <c:pt idx="375">
                  <c:v>19.635490999999988</c:v>
                </c:pt>
                <c:pt idx="376">
                  <c:v>19.643070000000005</c:v>
                </c:pt>
                <c:pt idx="377">
                  <c:v>19.648976000000001</c:v>
                </c:pt>
                <c:pt idx="378">
                  <c:v>19.660288000000001</c:v>
                </c:pt>
                <c:pt idx="379">
                  <c:v>19.658197999999999</c:v>
                </c:pt>
                <c:pt idx="380">
                  <c:v>19.674776000000001</c:v>
                </c:pt>
                <c:pt idx="381">
                  <c:v>19.668785999999987</c:v>
                </c:pt>
                <c:pt idx="382">
                  <c:v>19.665748999999845</c:v>
                </c:pt>
                <c:pt idx="383">
                  <c:v>19.671098000000157</c:v>
                </c:pt>
                <c:pt idx="384">
                  <c:v>19.670456999999999</c:v>
                </c:pt>
                <c:pt idx="385">
                  <c:v>19.662768</c:v>
                </c:pt>
                <c:pt idx="386">
                  <c:v>19.661318999999999</c:v>
                </c:pt>
                <c:pt idx="387">
                  <c:v>19.670010999999999</c:v>
                </c:pt>
                <c:pt idx="388">
                  <c:v>19.665608999999989</c:v>
                </c:pt>
                <c:pt idx="389">
                  <c:v>19.653824000000135</c:v>
                </c:pt>
                <c:pt idx="390">
                  <c:v>19.66338</c:v>
                </c:pt>
                <c:pt idx="391">
                  <c:v>19.649031999999988</c:v>
                </c:pt>
                <c:pt idx="392">
                  <c:v>19.632148000000001</c:v>
                </c:pt>
                <c:pt idx="393">
                  <c:v>19.639140999999999</c:v>
                </c:pt>
                <c:pt idx="394">
                  <c:v>19.631034000000035</c:v>
                </c:pt>
                <c:pt idx="395">
                  <c:v>19.632009</c:v>
                </c:pt>
                <c:pt idx="396">
                  <c:v>19.637720000000005</c:v>
                </c:pt>
                <c:pt idx="397">
                  <c:v>19.634460000000157</c:v>
                </c:pt>
                <c:pt idx="398">
                  <c:v>19.631619000000001</c:v>
                </c:pt>
                <c:pt idx="399">
                  <c:v>19.621895000000197</c:v>
                </c:pt>
                <c:pt idx="400">
                  <c:v>19.619443</c:v>
                </c:pt>
                <c:pt idx="401">
                  <c:v>19.605457000000001</c:v>
                </c:pt>
                <c:pt idx="402">
                  <c:v>19.613119000000001</c:v>
                </c:pt>
                <c:pt idx="403">
                  <c:v>19.60763</c:v>
                </c:pt>
                <c:pt idx="404">
                  <c:v>19.604315000000035</c:v>
                </c:pt>
                <c:pt idx="405">
                  <c:v>19.606655000000035</c:v>
                </c:pt>
                <c:pt idx="406">
                  <c:v>19.595065000000005</c:v>
                </c:pt>
                <c:pt idx="407">
                  <c:v>19.592055999999999</c:v>
                </c:pt>
                <c:pt idx="408">
                  <c:v>19.596207</c:v>
                </c:pt>
                <c:pt idx="409">
                  <c:v>19.584644999999842</c:v>
                </c:pt>
                <c:pt idx="410">
                  <c:v>19.582248999999813</c:v>
                </c:pt>
                <c:pt idx="411">
                  <c:v>19.594228999999999</c:v>
                </c:pt>
                <c:pt idx="412">
                  <c:v>19.588878999999999</c:v>
                </c:pt>
                <c:pt idx="413">
                  <c:v>19.579350999999999</c:v>
                </c:pt>
                <c:pt idx="414">
                  <c:v>19.567816000000001</c:v>
                </c:pt>
                <c:pt idx="415">
                  <c:v>19.561826</c:v>
                </c:pt>
                <c:pt idx="416">
                  <c:v>19.563469999999889</c:v>
                </c:pt>
                <c:pt idx="417">
                  <c:v>19.579992000000001</c:v>
                </c:pt>
                <c:pt idx="418">
                  <c:v>19.573861999999998</c:v>
                </c:pt>
                <c:pt idx="419">
                  <c:v>19.563998999999999</c:v>
                </c:pt>
                <c:pt idx="420">
                  <c:v>19.553189</c:v>
                </c:pt>
                <c:pt idx="421">
                  <c:v>19.542045000000002</c:v>
                </c:pt>
                <c:pt idx="422">
                  <c:v>19.544969999999999</c:v>
                </c:pt>
                <c:pt idx="423">
                  <c:v>19.536193999999988</c:v>
                </c:pt>
                <c:pt idx="424">
                  <c:v>19.520925999999999</c:v>
                </c:pt>
                <c:pt idx="425">
                  <c:v>19.517109000000001</c:v>
                </c:pt>
                <c:pt idx="426">
                  <c:v>19.529785999999987</c:v>
                </c:pt>
                <c:pt idx="427">
                  <c:v>19.541598999999987</c:v>
                </c:pt>
                <c:pt idx="428">
                  <c:v>19.530872000000031</c:v>
                </c:pt>
                <c:pt idx="429">
                  <c:v>19.521148999999987</c:v>
                </c:pt>
                <c:pt idx="430">
                  <c:v>19.510031999999999</c:v>
                </c:pt>
                <c:pt idx="431">
                  <c:v>19.514323000000001</c:v>
                </c:pt>
                <c:pt idx="432">
                  <c:v>19.535691999999987</c:v>
                </c:pt>
                <c:pt idx="433">
                  <c:v>19.533909000000001</c:v>
                </c:pt>
                <c:pt idx="434">
                  <c:v>19.528169999999989</c:v>
                </c:pt>
                <c:pt idx="435">
                  <c:v>19.542490999999842</c:v>
                </c:pt>
                <c:pt idx="436">
                  <c:v>19.561686999999989</c:v>
                </c:pt>
                <c:pt idx="437">
                  <c:v>19.563580999999989</c:v>
                </c:pt>
                <c:pt idx="438">
                  <c:v>19.573443999999846</c:v>
                </c:pt>
                <c:pt idx="439">
                  <c:v>19.578014</c:v>
                </c:pt>
                <c:pt idx="440">
                  <c:v>19.576536999999842</c:v>
                </c:pt>
                <c:pt idx="441">
                  <c:v>19.575952000000001</c:v>
                </c:pt>
                <c:pt idx="442">
                  <c:v>19.531763999999999</c:v>
                </c:pt>
                <c:pt idx="443">
                  <c:v>19.498497999999831</c:v>
                </c:pt>
                <c:pt idx="444">
                  <c:v>19.504655000000035</c:v>
                </c:pt>
                <c:pt idx="445">
                  <c:v>19.510366999999999</c:v>
                </c:pt>
                <c:pt idx="446">
                  <c:v>19.523042999999824</c:v>
                </c:pt>
                <c:pt idx="447">
                  <c:v>19.534438999999999</c:v>
                </c:pt>
                <c:pt idx="448">
                  <c:v>19.536166000000001</c:v>
                </c:pt>
                <c:pt idx="449">
                  <c:v>19.534828999999998</c:v>
                </c:pt>
                <c:pt idx="450">
                  <c:v>19.538478999999999</c:v>
                </c:pt>
                <c:pt idx="451">
                  <c:v>19.531903000000035</c:v>
                </c:pt>
                <c:pt idx="452">
                  <c:v>19.537475000000153</c:v>
                </c:pt>
                <c:pt idx="453">
                  <c:v>19.530232000000002</c:v>
                </c:pt>
                <c:pt idx="454">
                  <c:v>19.548285999999987</c:v>
                </c:pt>
                <c:pt idx="455">
                  <c:v>19.548647999999783</c:v>
                </c:pt>
                <c:pt idx="456">
                  <c:v>19.533324</c:v>
                </c:pt>
                <c:pt idx="457">
                  <c:v>19.519589</c:v>
                </c:pt>
                <c:pt idx="458">
                  <c:v>19.520423999999842</c:v>
                </c:pt>
                <c:pt idx="459">
                  <c:v>19.514574000000035</c:v>
                </c:pt>
                <c:pt idx="460">
                  <c:v>19.516607</c:v>
                </c:pt>
                <c:pt idx="461">
                  <c:v>19.525494999999989</c:v>
                </c:pt>
                <c:pt idx="462">
                  <c:v>19.256215999999988</c:v>
                </c:pt>
                <c:pt idx="463">
                  <c:v>18.513658000000031</c:v>
                </c:pt>
                <c:pt idx="464">
                  <c:v>18.523019999999889</c:v>
                </c:pt>
                <c:pt idx="465">
                  <c:v>18.527059999999999</c:v>
                </c:pt>
                <c:pt idx="466">
                  <c:v>18.522461999999987</c:v>
                </c:pt>
                <c:pt idx="467">
                  <c:v>18.507919000000001</c:v>
                </c:pt>
                <c:pt idx="468">
                  <c:v>18.530431</c:v>
                </c:pt>
                <c:pt idx="469">
                  <c:v>18.536225999999999</c:v>
                </c:pt>
                <c:pt idx="470">
                  <c:v>18.542438999999838</c:v>
                </c:pt>
                <c:pt idx="471">
                  <c:v>18.535</c:v>
                </c:pt>
                <c:pt idx="472">
                  <c:v>18.543581</c:v>
                </c:pt>
                <c:pt idx="473">
                  <c:v>18.556397</c:v>
                </c:pt>
                <c:pt idx="474">
                  <c:v>18.564366</c:v>
                </c:pt>
                <c:pt idx="475">
                  <c:v>18.591947999999999</c:v>
                </c:pt>
                <c:pt idx="476">
                  <c:v>18.599471000000001</c:v>
                </c:pt>
                <c:pt idx="477">
                  <c:v>18.585985999999988</c:v>
                </c:pt>
                <c:pt idx="478">
                  <c:v>18.579494</c:v>
                </c:pt>
                <c:pt idx="479">
                  <c:v>18.573003</c:v>
                </c:pt>
                <c:pt idx="480">
                  <c:v>18.565117999999838</c:v>
                </c:pt>
                <c:pt idx="481">
                  <c:v>18.553221000000001</c:v>
                </c:pt>
                <c:pt idx="482">
                  <c:v>18.551186999999999</c:v>
                </c:pt>
                <c:pt idx="483">
                  <c:v>18.557455999999998</c:v>
                </c:pt>
                <c:pt idx="484">
                  <c:v>18.555785</c:v>
                </c:pt>
                <c:pt idx="485">
                  <c:v>18.556508999999988</c:v>
                </c:pt>
                <c:pt idx="486">
                  <c:v>18.553556</c:v>
                </c:pt>
              </c:numCache>
            </c:numRef>
          </c:val>
        </c:ser>
        <c:marker val="1"/>
        <c:axId val="76468992"/>
        <c:axId val="76470528"/>
      </c:lineChart>
      <c:catAx>
        <c:axId val="76468992"/>
        <c:scaling>
          <c:orientation val="minMax"/>
        </c:scaling>
        <c:axPos val="b"/>
        <c:numFmt formatCode="hh:mm:ss" sourceLinked="1"/>
        <c:majorTickMark val="none"/>
        <c:tickLblPos val="nextTo"/>
        <c:txPr>
          <a:bodyPr/>
          <a:lstStyle/>
          <a:p>
            <a:pPr>
              <a:defRPr lang="en-US"/>
            </a:pPr>
            <a:endParaRPr lang="en-US"/>
          </a:p>
        </c:txPr>
        <c:crossAx val="76470528"/>
        <c:crosses val="autoZero"/>
        <c:auto val="1"/>
        <c:lblAlgn val="ctr"/>
        <c:lblOffset val="100"/>
      </c:catAx>
      <c:valAx>
        <c:axId val="76470528"/>
        <c:scaling>
          <c:orientation val="minMax"/>
        </c:scaling>
        <c:axPos val="l"/>
        <c:majorGridlines/>
        <c:title>
          <c:tx>
            <c:rich>
              <a:bodyPr/>
              <a:lstStyle/>
              <a:p>
                <a:pPr>
                  <a:defRPr lang="en-US"/>
                </a:pPr>
                <a:r>
                  <a:rPr lang="en-US" sz="2000" b="0" dirty="0">
                    <a:latin typeface="Times New Roman" pitchFamily="18" charset="0"/>
                    <a:cs typeface="Times New Roman" pitchFamily="18" charset="0"/>
                  </a:rPr>
                  <a:t>kW</a:t>
                </a:r>
              </a:p>
            </c:rich>
          </c:tx>
          <c:layout/>
        </c:title>
        <c:numFmt formatCode="General" sourceLinked="1"/>
        <c:majorTickMark val="none"/>
        <c:tickLblPos val="nextTo"/>
        <c:txPr>
          <a:bodyPr/>
          <a:lstStyle/>
          <a:p>
            <a:pPr>
              <a:defRPr lang="en-US"/>
            </a:pPr>
            <a:endParaRPr lang="en-US"/>
          </a:p>
        </c:txPr>
        <c:crossAx val="7646899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1.2328049852890235E-2"/>
          <c:y val="5.4537684952727809E-2"/>
          <c:w val="0.94822394167030755"/>
          <c:h val="0.94506783951039963"/>
        </c:manualLayout>
      </c:layout>
      <c:pie3DChart>
        <c:varyColors val="1"/>
        <c:ser>
          <c:idx val="0"/>
          <c:order val="0"/>
          <c:explosion val="25"/>
          <c:dLbls>
            <c:dLbl>
              <c:idx val="0"/>
              <c:layout>
                <c:manualLayout>
                  <c:x val="2.9831954486303491E-2"/>
                  <c:y val="4.7773420072811405E-3"/>
                </c:manualLayout>
              </c:layout>
              <c:dLblPos val="outEnd"/>
              <c:showCatName val="1"/>
              <c:showPercent val="1"/>
            </c:dLbl>
            <c:dLbl>
              <c:idx val="1"/>
              <c:layout>
                <c:manualLayout>
                  <c:x val="5.4239917247824124E-3"/>
                  <c:y val="8.4399708795300024E-2"/>
                </c:manualLayout>
              </c:layout>
              <c:dLblPos val="outEnd"/>
              <c:showCatName val="1"/>
              <c:showPercent val="1"/>
            </c:dLbl>
            <c:dLbl>
              <c:idx val="2"/>
              <c:layout>
                <c:manualLayout>
                  <c:x val="6.7799896559779874E-2"/>
                  <c:y val="7.006768277345643E-2"/>
                </c:manualLayout>
              </c:layout>
              <c:dLblPos val="outEnd"/>
              <c:showCatName val="1"/>
              <c:showPercent val="1"/>
            </c:dLbl>
            <c:dLbl>
              <c:idx val="3"/>
              <c:layout>
                <c:manualLayout>
                  <c:x val="1.4915977243151581E-2"/>
                  <c:y val="-7.9622366788018692E-2"/>
                </c:manualLayout>
              </c:layout>
              <c:dLblPos val="outEnd"/>
              <c:showCatName val="1"/>
              <c:showPercent val="1"/>
            </c:dLbl>
            <c:dLbl>
              <c:idx val="4"/>
              <c:layout>
                <c:manualLayout>
                  <c:x val="0"/>
                  <c:y val="-1.7516920693364121E-2"/>
                </c:manualLayout>
              </c:layout>
              <c:dLblPos val="outEnd"/>
              <c:showCatName val="1"/>
              <c:showPercent val="1"/>
            </c:dLbl>
            <c:txPr>
              <a:bodyPr/>
              <a:lstStyle/>
              <a:p>
                <a:pPr>
                  <a:defRPr lang="en-US" sz="1800" b="1" i="0" u="none" strike="noStrike" baseline="0">
                    <a:solidFill>
                      <a:srgbClr val="000000"/>
                    </a:solidFill>
                    <a:latin typeface="Arial"/>
                    <a:ea typeface="Arial"/>
                    <a:cs typeface="B Nazanin" pitchFamily="2" charset="-78"/>
                  </a:defRPr>
                </a:pPr>
                <a:endParaRPr lang="en-US"/>
              </a:p>
            </c:txPr>
            <c:dLblPos val="outEnd"/>
            <c:showCatName val="1"/>
            <c:showPercent val="1"/>
            <c:showLeaderLines val="1"/>
          </c:dLbls>
          <c:cat>
            <c:strRef>
              <c:f>'Price of Energy '!$A$55:$A$60</c:f>
              <c:strCache>
                <c:ptCount val="5"/>
                <c:pt idx="0">
                  <c:v> گرمايش </c:v>
                </c:pt>
                <c:pt idx="1">
                  <c:v> سرمايش </c:v>
                </c:pt>
                <c:pt idx="2">
                  <c:v> تجهيزات برقي</c:v>
                </c:pt>
                <c:pt idx="3">
                  <c:v>روشنايي</c:v>
                </c:pt>
                <c:pt idx="4">
                  <c:v>سايرمصارف</c:v>
                </c:pt>
              </c:strCache>
            </c:strRef>
          </c:cat>
          <c:val>
            <c:numRef>
              <c:f>'Price of Energy '!$B$55:$B$59</c:f>
              <c:numCache>
                <c:formatCode>General</c:formatCode>
                <c:ptCount val="5"/>
                <c:pt idx="0">
                  <c:v>3315.3</c:v>
                </c:pt>
                <c:pt idx="1">
                  <c:v>30464.780000000021</c:v>
                </c:pt>
                <c:pt idx="2">
                  <c:v>4041.1000000000004</c:v>
                </c:pt>
                <c:pt idx="3">
                  <c:v>11868.92</c:v>
                </c:pt>
                <c:pt idx="4">
                  <c:v>5731.6</c:v>
                </c:pt>
              </c:numCache>
            </c:numRef>
          </c:val>
        </c:ser>
      </c:pie3DChart>
      <c:spPr>
        <a:noFill/>
        <a:ln w="25400">
          <a:noFill/>
        </a:ln>
      </c:spPr>
    </c:plotArea>
    <c:plotVisOnly val="1"/>
    <c:dispBlanksAs val="zero"/>
  </c:chart>
  <c:txPr>
    <a:bodyPr/>
    <a:lstStyle/>
    <a:p>
      <a:pPr>
        <a:defRPr sz="1000" b="0" i="0" u="none" strike="noStrike" baseline="0">
          <a:solidFill>
            <a:srgbClr val="000000"/>
          </a:solidFill>
          <a:latin typeface="Arial"/>
          <a:ea typeface="Arial"/>
          <a:cs typeface="Aria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07B70-B4C5-4BEE-B8A7-EC43EAA36B29}" type="doc">
      <dgm:prSet loTypeId="urn:microsoft.com/office/officeart/2005/8/layout/orgChart1" loCatId="hierarchy" qsTypeId="urn:microsoft.com/office/officeart/2005/8/quickstyle/3d1" qsCatId="3D" csTypeId="urn:microsoft.com/office/officeart/2005/8/colors/colorful3" csCatId="colorful" phldr="1"/>
      <dgm:spPr/>
      <dgm:t>
        <a:bodyPr/>
        <a:lstStyle/>
        <a:p>
          <a:pPr rtl="1"/>
          <a:endParaRPr lang="fa-IR"/>
        </a:p>
      </dgm:t>
    </dgm:pt>
    <dgm:pt modelId="{5BBCF3D4-6BF0-4407-AC4A-A77F3B0AE190}">
      <dgm:prSet phldrT="[Text]"/>
      <dgm:spPr>
        <a:scene3d>
          <a:camera prst="orthographicFront"/>
          <a:lightRig rig="flat" dir="t"/>
        </a:scene3d>
        <a:sp3d prstMaterial="plastic">
          <a:bevelT w="120900" h="88900" prst="relaxedInset"/>
          <a:bevelB w="88900" h="31750" prst="angle"/>
        </a:sp3d>
      </dgm:spPr>
      <dgm:t>
        <a:bodyPr/>
        <a:lstStyle/>
        <a:p>
          <a:pPr rtl="1"/>
          <a:r>
            <a:rPr lang="fa-IR" dirty="0" smtClean="0">
              <a:solidFill>
                <a:schemeClr val="tx1"/>
              </a:solidFill>
              <a:cs typeface="B Lotus" pitchFamily="2" charset="-78"/>
            </a:rPr>
            <a:t>راهكارهاي بهينه سازي</a:t>
          </a:r>
          <a:endParaRPr lang="fa-IR" dirty="0">
            <a:solidFill>
              <a:schemeClr val="tx1"/>
            </a:solidFill>
            <a:cs typeface="B Lotus" pitchFamily="2" charset="-78"/>
          </a:endParaRPr>
        </a:p>
      </dgm:t>
    </dgm:pt>
    <dgm:pt modelId="{0A424F9E-D417-4D68-88BF-4151037DAE71}" type="parTrans" cxnId="{80FA344A-563F-43A7-BF6C-3CD9A388F66C}">
      <dgm:prSet/>
      <dgm:spPr/>
      <dgm:t>
        <a:bodyPr/>
        <a:lstStyle/>
        <a:p>
          <a:pPr rtl="1"/>
          <a:endParaRPr lang="fa-IR">
            <a:cs typeface="B Lotus" pitchFamily="2" charset="-78"/>
          </a:endParaRPr>
        </a:p>
      </dgm:t>
    </dgm:pt>
    <dgm:pt modelId="{C60AE988-016B-46F0-9D43-F59B680ECF49}" type="sibTrans" cxnId="{80FA344A-563F-43A7-BF6C-3CD9A388F66C}">
      <dgm:prSet/>
      <dgm:spPr/>
      <dgm:t>
        <a:bodyPr/>
        <a:lstStyle/>
        <a:p>
          <a:pPr rtl="1"/>
          <a:endParaRPr lang="fa-IR">
            <a:cs typeface="B Lotus" pitchFamily="2" charset="-78"/>
          </a:endParaRPr>
        </a:p>
      </dgm:t>
    </dgm:pt>
    <dgm:pt modelId="{A9354AEC-6D0F-4653-803F-1E1E3622FDC6}">
      <dgm:prSet phldrT="[Text]"/>
      <dgm:spPr>
        <a:scene3d>
          <a:camera prst="orthographicFront"/>
          <a:lightRig rig="flat" dir="t"/>
        </a:scene3d>
        <a:sp3d prstMaterial="plastic">
          <a:bevelT w="120900" h="88900" prst="relaxedInset"/>
          <a:bevelB w="88900" h="31750" prst="angle"/>
        </a:sp3d>
      </dgm:spPr>
      <dgm:t>
        <a:bodyPr/>
        <a:lstStyle/>
        <a:p>
          <a:pPr rtl="1"/>
          <a:r>
            <a:rPr lang="fa-IR" dirty="0" smtClean="0">
              <a:cs typeface="B Lotus" pitchFamily="2" charset="-78"/>
            </a:rPr>
            <a:t>هزينه بر</a:t>
          </a:r>
          <a:endParaRPr lang="fa-IR" dirty="0">
            <a:cs typeface="B Lotus" pitchFamily="2" charset="-78"/>
          </a:endParaRPr>
        </a:p>
      </dgm:t>
    </dgm:pt>
    <dgm:pt modelId="{EC4687B2-C8E5-490E-8081-435A19F9B041}" type="parTrans" cxnId="{1CDC21DE-FE76-44C5-B0DB-B492DE65EEF6}">
      <dgm:prSet/>
      <dgm:spPr>
        <a:scene3d>
          <a:camera prst="orthographicFront"/>
          <a:lightRig rig="flat" dir="t"/>
        </a:scene3d>
        <a:sp3d prstMaterial="matte">
          <a:bevelT prst="relaxedInset"/>
        </a:sp3d>
      </dgm:spPr>
      <dgm:t>
        <a:bodyPr/>
        <a:lstStyle/>
        <a:p>
          <a:pPr rtl="1"/>
          <a:endParaRPr lang="fa-IR">
            <a:cs typeface="B Lotus" pitchFamily="2" charset="-78"/>
          </a:endParaRPr>
        </a:p>
      </dgm:t>
    </dgm:pt>
    <dgm:pt modelId="{FB0425B1-A714-4B19-A3B0-9AFD65FDEFFB}" type="sibTrans" cxnId="{1CDC21DE-FE76-44C5-B0DB-B492DE65EEF6}">
      <dgm:prSet/>
      <dgm:spPr/>
      <dgm:t>
        <a:bodyPr/>
        <a:lstStyle/>
        <a:p>
          <a:pPr rtl="1"/>
          <a:endParaRPr lang="fa-IR">
            <a:cs typeface="B Lotus" pitchFamily="2" charset="-78"/>
          </a:endParaRPr>
        </a:p>
      </dgm:t>
    </dgm:pt>
    <dgm:pt modelId="{48808223-BB48-4670-9981-F21CE9BA0B73}">
      <dgm:prSet phldrT="[Text]"/>
      <dgm:spPr>
        <a:scene3d>
          <a:camera prst="orthographicFront"/>
          <a:lightRig rig="flat" dir="t"/>
        </a:scene3d>
        <a:sp3d prstMaterial="plastic">
          <a:bevelT w="120900" h="88900" prst="relaxedInset"/>
          <a:bevelB w="88900" h="31750" prst="angle"/>
        </a:sp3d>
      </dgm:spPr>
      <dgm:t>
        <a:bodyPr/>
        <a:lstStyle/>
        <a:p>
          <a:pPr rtl="1"/>
          <a:r>
            <a:rPr lang="fa-IR" dirty="0" smtClean="0">
              <a:cs typeface="B Lotus" pitchFamily="2" charset="-78"/>
            </a:rPr>
            <a:t>کم هزينه</a:t>
          </a:r>
          <a:endParaRPr lang="fa-IR" dirty="0">
            <a:cs typeface="B Lotus" pitchFamily="2" charset="-78"/>
          </a:endParaRPr>
        </a:p>
      </dgm:t>
    </dgm:pt>
    <dgm:pt modelId="{B81997B0-0185-4AB7-853E-4E2FEC6C7541}" type="parTrans" cxnId="{B0F0DA83-2A95-4001-A45E-BE435E2D9777}">
      <dgm:prSet/>
      <dgm:spPr>
        <a:scene3d>
          <a:camera prst="orthographicFront"/>
          <a:lightRig rig="flat" dir="t"/>
        </a:scene3d>
        <a:sp3d prstMaterial="matte">
          <a:bevelT prst="relaxedInset"/>
        </a:sp3d>
      </dgm:spPr>
      <dgm:t>
        <a:bodyPr/>
        <a:lstStyle/>
        <a:p>
          <a:pPr rtl="1"/>
          <a:endParaRPr lang="fa-IR">
            <a:cs typeface="B Lotus" pitchFamily="2" charset="-78"/>
          </a:endParaRPr>
        </a:p>
      </dgm:t>
    </dgm:pt>
    <dgm:pt modelId="{7F01E60E-DF14-49E9-B67E-86B9E2403441}" type="sibTrans" cxnId="{B0F0DA83-2A95-4001-A45E-BE435E2D9777}">
      <dgm:prSet/>
      <dgm:spPr/>
      <dgm:t>
        <a:bodyPr/>
        <a:lstStyle/>
        <a:p>
          <a:pPr rtl="1"/>
          <a:endParaRPr lang="fa-IR">
            <a:cs typeface="B Lotus" pitchFamily="2" charset="-78"/>
          </a:endParaRPr>
        </a:p>
      </dgm:t>
    </dgm:pt>
    <dgm:pt modelId="{4FE6673E-777B-442A-925F-C924859C4FD8}" type="asst">
      <dgm:prSet/>
      <dgm:spPr>
        <a:scene3d>
          <a:camera prst="orthographicFront"/>
          <a:lightRig rig="flat" dir="t"/>
        </a:scene3d>
        <a:sp3d prstMaterial="plastic">
          <a:bevelT w="120900" h="88900" prst="relaxedInset"/>
          <a:bevelB w="88900" h="31750" prst="angle"/>
        </a:sp3d>
      </dgm:spPr>
      <dgm:t>
        <a:bodyPr/>
        <a:lstStyle/>
        <a:p>
          <a:pPr rtl="1"/>
          <a:r>
            <a:rPr lang="fa-IR" dirty="0" smtClean="0">
              <a:cs typeface="B Lotus" pitchFamily="2" charset="-78"/>
            </a:rPr>
            <a:t>تاسيساتي</a:t>
          </a:r>
          <a:endParaRPr lang="fa-IR" dirty="0">
            <a:cs typeface="B Lotus" pitchFamily="2" charset="-78"/>
          </a:endParaRPr>
        </a:p>
      </dgm:t>
    </dgm:pt>
    <dgm:pt modelId="{99E24862-415B-4171-B997-79A791C54190}" type="parTrans" cxnId="{80FD3E50-CC72-47B3-A8F5-4D9C6BA2D3FA}">
      <dgm:prSet/>
      <dgm:spPr>
        <a:scene3d>
          <a:camera prst="orthographicFront"/>
          <a:lightRig rig="flat" dir="t"/>
        </a:scene3d>
        <a:sp3d prstMaterial="matte">
          <a:bevelT prst="relaxedInset"/>
        </a:sp3d>
      </dgm:spPr>
      <dgm:t>
        <a:bodyPr/>
        <a:lstStyle/>
        <a:p>
          <a:pPr rtl="1"/>
          <a:endParaRPr lang="fa-IR">
            <a:cs typeface="B Lotus" pitchFamily="2" charset="-78"/>
          </a:endParaRPr>
        </a:p>
      </dgm:t>
    </dgm:pt>
    <dgm:pt modelId="{4439DADC-CCFA-48EF-B109-582D9CF594FE}" type="sibTrans" cxnId="{80FD3E50-CC72-47B3-A8F5-4D9C6BA2D3FA}">
      <dgm:prSet/>
      <dgm:spPr/>
      <dgm:t>
        <a:bodyPr/>
        <a:lstStyle/>
        <a:p>
          <a:pPr rtl="1"/>
          <a:endParaRPr lang="fa-IR">
            <a:cs typeface="B Lotus" pitchFamily="2" charset="-78"/>
          </a:endParaRPr>
        </a:p>
      </dgm:t>
    </dgm:pt>
    <dgm:pt modelId="{07BA5D21-1275-460C-AC29-8F59EA0FBA34}" type="asst">
      <dgm:prSet/>
      <dgm:spPr>
        <a:scene3d>
          <a:camera prst="orthographicFront"/>
          <a:lightRig rig="flat" dir="t"/>
        </a:scene3d>
        <a:sp3d prstMaterial="plastic">
          <a:bevelT w="120900" h="88900" prst="relaxedInset"/>
          <a:bevelB w="88900" h="31750" prst="angle"/>
        </a:sp3d>
      </dgm:spPr>
      <dgm:t>
        <a:bodyPr/>
        <a:lstStyle/>
        <a:p>
          <a:pPr rtl="1"/>
          <a:r>
            <a:rPr lang="fa-IR" dirty="0" smtClean="0">
              <a:cs typeface="B Lotus" pitchFamily="2" charset="-78"/>
            </a:rPr>
            <a:t>معماري</a:t>
          </a:r>
          <a:endParaRPr lang="fa-IR" dirty="0">
            <a:cs typeface="B Lotus" pitchFamily="2" charset="-78"/>
          </a:endParaRPr>
        </a:p>
      </dgm:t>
    </dgm:pt>
    <dgm:pt modelId="{E3C70103-1608-40FD-97D3-EC6C3075B7D2}" type="parTrans" cxnId="{0F2E1C4D-9509-4205-8CA0-A0186AA32776}">
      <dgm:prSet/>
      <dgm:spPr>
        <a:scene3d>
          <a:camera prst="orthographicFront"/>
          <a:lightRig rig="flat" dir="t"/>
        </a:scene3d>
        <a:sp3d prstMaterial="matte">
          <a:bevelT prst="relaxedInset"/>
        </a:sp3d>
      </dgm:spPr>
      <dgm:t>
        <a:bodyPr/>
        <a:lstStyle/>
        <a:p>
          <a:pPr rtl="1"/>
          <a:endParaRPr lang="fa-IR">
            <a:cs typeface="B Lotus" pitchFamily="2" charset="-78"/>
          </a:endParaRPr>
        </a:p>
      </dgm:t>
    </dgm:pt>
    <dgm:pt modelId="{204B4511-C3A3-4EB8-821C-92868B903BCD}" type="sibTrans" cxnId="{0F2E1C4D-9509-4205-8CA0-A0186AA32776}">
      <dgm:prSet/>
      <dgm:spPr/>
      <dgm:t>
        <a:bodyPr/>
        <a:lstStyle/>
        <a:p>
          <a:pPr rtl="1"/>
          <a:endParaRPr lang="fa-IR">
            <a:cs typeface="B Lotus" pitchFamily="2" charset="-78"/>
          </a:endParaRPr>
        </a:p>
      </dgm:t>
    </dgm:pt>
    <dgm:pt modelId="{636BB34F-1DAD-453A-B21A-1CB7868CAA34}" type="asst">
      <dgm:prSet/>
      <dgm:spPr>
        <a:scene3d>
          <a:camera prst="orthographicFront"/>
          <a:lightRig rig="flat" dir="t"/>
        </a:scene3d>
        <a:sp3d prstMaterial="plastic">
          <a:bevelT w="120900" h="88900" prst="relaxedInset"/>
          <a:bevelB w="88900" h="31750" prst="angle"/>
        </a:sp3d>
      </dgm:spPr>
      <dgm:t>
        <a:bodyPr/>
        <a:lstStyle/>
        <a:p>
          <a:pPr rtl="1"/>
          <a:r>
            <a:rPr lang="fa-IR" dirty="0" smtClean="0">
              <a:cs typeface="B Lotus" pitchFamily="2" charset="-78"/>
            </a:rPr>
            <a:t>فني</a:t>
          </a:r>
          <a:endParaRPr lang="fa-IR" dirty="0">
            <a:cs typeface="B Lotus" pitchFamily="2" charset="-78"/>
          </a:endParaRPr>
        </a:p>
      </dgm:t>
    </dgm:pt>
    <dgm:pt modelId="{9479241D-C151-49D2-8639-3CDC4C02DA83}" type="parTrans" cxnId="{4C7FD18C-4DA1-45AA-9E35-C1578B1ECCDE}">
      <dgm:prSet/>
      <dgm:spPr>
        <a:scene3d>
          <a:camera prst="orthographicFront"/>
          <a:lightRig rig="flat" dir="t"/>
        </a:scene3d>
        <a:sp3d prstMaterial="matte">
          <a:bevelT prst="relaxedInset"/>
        </a:sp3d>
      </dgm:spPr>
      <dgm:t>
        <a:bodyPr/>
        <a:lstStyle/>
        <a:p>
          <a:pPr rtl="1"/>
          <a:endParaRPr lang="fa-IR">
            <a:cs typeface="B Lotus" pitchFamily="2" charset="-78"/>
          </a:endParaRPr>
        </a:p>
      </dgm:t>
    </dgm:pt>
    <dgm:pt modelId="{34EF9A8C-1682-4750-9D97-F42789B605A5}" type="sibTrans" cxnId="{4C7FD18C-4DA1-45AA-9E35-C1578B1ECCDE}">
      <dgm:prSet/>
      <dgm:spPr/>
      <dgm:t>
        <a:bodyPr/>
        <a:lstStyle/>
        <a:p>
          <a:pPr rtl="1"/>
          <a:endParaRPr lang="fa-IR">
            <a:cs typeface="B Lotus" pitchFamily="2" charset="-78"/>
          </a:endParaRPr>
        </a:p>
      </dgm:t>
    </dgm:pt>
    <dgm:pt modelId="{2669E885-483C-49A6-A987-7907D4461246}" type="asst">
      <dgm:prSet/>
      <dgm:spPr>
        <a:scene3d>
          <a:camera prst="orthographicFront"/>
          <a:lightRig rig="flat" dir="t"/>
        </a:scene3d>
        <a:sp3d prstMaterial="plastic">
          <a:bevelT w="120900" h="88900" prst="relaxedInset"/>
          <a:bevelB w="88900" h="31750" prst="angle"/>
        </a:sp3d>
      </dgm:spPr>
      <dgm:t>
        <a:bodyPr/>
        <a:lstStyle/>
        <a:p>
          <a:pPr rtl="1"/>
          <a:r>
            <a:rPr lang="fa-IR" dirty="0" smtClean="0">
              <a:cs typeface="B Lotus" pitchFamily="2" charset="-78"/>
            </a:rPr>
            <a:t>مديريتي</a:t>
          </a:r>
          <a:endParaRPr lang="fa-IR" dirty="0">
            <a:cs typeface="B Lotus" pitchFamily="2" charset="-78"/>
          </a:endParaRPr>
        </a:p>
      </dgm:t>
    </dgm:pt>
    <dgm:pt modelId="{F3D742FE-0A59-4B40-BCD4-2223B30D5F52}" type="parTrans" cxnId="{E23328A5-5FA5-4C5F-9D51-89F7B7779990}">
      <dgm:prSet/>
      <dgm:spPr>
        <a:scene3d>
          <a:camera prst="orthographicFront"/>
          <a:lightRig rig="flat" dir="t"/>
        </a:scene3d>
        <a:sp3d prstMaterial="matte">
          <a:bevelT prst="relaxedInset"/>
        </a:sp3d>
      </dgm:spPr>
      <dgm:t>
        <a:bodyPr/>
        <a:lstStyle/>
        <a:p>
          <a:pPr rtl="1"/>
          <a:endParaRPr lang="fa-IR">
            <a:cs typeface="B Lotus" pitchFamily="2" charset="-78"/>
          </a:endParaRPr>
        </a:p>
      </dgm:t>
    </dgm:pt>
    <dgm:pt modelId="{9994CEBA-B933-4908-A9B3-0F3324FCE16D}" type="sibTrans" cxnId="{E23328A5-5FA5-4C5F-9D51-89F7B7779990}">
      <dgm:prSet/>
      <dgm:spPr/>
      <dgm:t>
        <a:bodyPr/>
        <a:lstStyle/>
        <a:p>
          <a:pPr rtl="1"/>
          <a:endParaRPr lang="fa-IR">
            <a:cs typeface="B Lotus" pitchFamily="2" charset="-78"/>
          </a:endParaRPr>
        </a:p>
      </dgm:t>
    </dgm:pt>
    <dgm:pt modelId="{6BD6FAE1-5289-4062-819B-BD533A3BCB9A}" type="pres">
      <dgm:prSet presAssocID="{DE107B70-B4C5-4BEE-B8A7-EC43EAA36B29}" presName="hierChild1" presStyleCnt="0">
        <dgm:presLayoutVars>
          <dgm:orgChart val="1"/>
          <dgm:chPref val="1"/>
          <dgm:dir/>
          <dgm:animOne val="branch"/>
          <dgm:animLvl val="lvl"/>
          <dgm:resizeHandles/>
        </dgm:presLayoutVars>
      </dgm:prSet>
      <dgm:spPr/>
      <dgm:t>
        <a:bodyPr/>
        <a:lstStyle/>
        <a:p>
          <a:pPr rtl="1"/>
          <a:endParaRPr lang="fa-IR"/>
        </a:p>
      </dgm:t>
    </dgm:pt>
    <dgm:pt modelId="{6806B58E-5493-422F-BA78-1A1DD5FC4364}" type="pres">
      <dgm:prSet presAssocID="{5BBCF3D4-6BF0-4407-AC4A-A77F3B0AE190}" presName="hierRoot1" presStyleCnt="0">
        <dgm:presLayoutVars>
          <dgm:hierBranch val="init"/>
        </dgm:presLayoutVars>
      </dgm:prSet>
      <dgm:spPr/>
      <dgm:t>
        <a:bodyPr/>
        <a:lstStyle/>
        <a:p>
          <a:endParaRPr lang="en-US"/>
        </a:p>
      </dgm:t>
    </dgm:pt>
    <dgm:pt modelId="{969C9A99-D1A3-422A-8E08-D0565B4C4379}" type="pres">
      <dgm:prSet presAssocID="{5BBCF3D4-6BF0-4407-AC4A-A77F3B0AE190}" presName="rootComposite1" presStyleCnt="0"/>
      <dgm:spPr/>
      <dgm:t>
        <a:bodyPr/>
        <a:lstStyle/>
        <a:p>
          <a:endParaRPr lang="en-US"/>
        </a:p>
      </dgm:t>
    </dgm:pt>
    <dgm:pt modelId="{BBEF9889-D557-4905-87FF-BDB972779015}" type="pres">
      <dgm:prSet presAssocID="{5BBCF3D4-6BF0-4407-AC4A-A77F3B0AE190}" presName="rootText1" presStyleLbl="node0" presStyleIdx="0" presStyleCnt="1" custScaleX="157047">
        <dgm:presLayoutVars>
          <dgm:chPref val="3"/>
        </dgm:presLayoutVars>
      </dgm:prSet>
      <dgm:spPr/>
      <dgm:t>
        <a:bodyPr/>
        <a:lstStyle/>
        <a:p>
          <a:pPr rtl="1"/>
          <a:endParaRPr lang="fa-IR"/>
        </a:p>
      </dgm:t>
    </dgm:pt>
    <dgm:pt modelId="{04697379-F5ED-439D-9145-29545192F53F}" type="pres">
      <dgm:prSet presAssocID="{5BBCF3D4-6BF0-4407-AC4A-A77F3B0AE190}" presName="rootConnector1" presStyleLbl="node1" presStyleIdx="0" presStyleCnt="0"/>
      <dgm:spPr/>
      <dgm:t>
        <a:bodyPr/>
        <a:lstStyle/>
        <a:p>
          <a:pPr rtl="1"/>
          <a:endParaRPr lang="fa-IR"/>
        </a:p>
      </dgm:t>
    </dgm:pt>
    <dgm:pt modelId="{EF400FAA-E41B-49CF-B2F9-EFFA49FBE064}" type="pres">
      <dgm:prSet presAssocID="{5BBCF3D4-6BF0-4407-AC4A-A77F3B0AE190}" presName="hierChild2" presStyleCnt="0"/>
      <dgm:spPr/>
      <dgm:t>
        <a:bodyPr/>
        <a:lstStyle/>
        <a:p>
          <a:endParaRPr lang="en-US"/>
        </a:p>
      </dgm:t>
    </dgm:pt>
    <dgm:pt modelId="{DEC131BF-AB32-4C2A-A574-B364F7D34BB7}" type="pres">
      <dgm:prSet presAssocID="{EC4687B2-C8E5-490E-8081-435A19F9B041}" presName="Name37" presStyleLbl="parChTrans1D2" presStyleIdx="0" presStyleCnt="2"/>
      <dgm:spPr/>
      <dgm:t>
        <a:bodyPr/>
        <a:lstStyle/>
        <a:p>
          <a:pPr rtl="1"/>
          <a:endParaRPr lang="fa-IR"/>
        </a:p>
      </dgm:t>
    </dgm:pt>
    <dgm:pt modelId="{88578883-15D8-4F08-921E-A8F400AEDF80}" type="pres">
      <dgm:prSet presAssocID="{A9354AEC-6D0F-4653-803F-1E1E3622FDC6}" presName="hierRoot2" presStyleCnt="0">
        <dgm:presLayoutVars>
          <dgm:hierBranch val="init"/>
        </dgm:presLayoutVars>
      </dgm:prSet>
      <dgm:spPr/>
      <dgm:t>
        <a:bodyPr/>
        <a:lstStyle/>
        <a:p>
          <a:endParaRPr lang="en-US"/>
        </a:p>
      </dgm:t>
    </dgm:pt>
    <dgm:pt modelId="{4320AC54-D60F-412F-8817-3DCBC648140D}" type="pres">
      <dgm:prSet presAssocID="{A9354AEC-6D0F-4653-803F-1E1E3622FDC6}" presName="rootComposite" presStyleCnt="0"/>
      <dgm:spPr/>
      <dgm:t>
        <a:bodyPr/>
        <a:lstStyle/>
        <a:p>
          <a:endParaRPr lang="en-US"/>
        </a:p>
      </dgm:t>
    </dgm:pt>
    <dgm:pt modelId="{B06C0A31-9236-44C6-955B-F4CA1E94CE5D}" type="pres">
      <dgm:prSet presAssocID="{A9354AEC-6D0F-4653-803F-1E1E3622FDC6}" presName="rootText" presStyleLbl="node2" presStyleIdx="0" presStyleCnt="2">
        <dgm:presLayoutVars>
          <dgm:chPref val="3"/>
        </dgm:presLayoutVars>
      </dgm:prSet>
      <dgm:spPr/>
      <dgm:t>
        <a:bodyPr/>
        <a:lstStyle/>
        <a:p>
          <a:pPr rtl="1"/>
          <a:endParaRPr lang="fa-IR"/>
        </a:p>
      </dgm:t>
    </dgm:pt>
    <dgm:pt modelId="{5E11F288-7398-430A-AB93-53F0ACE855F4}" type="pres">
      <dgm:prSet presAssocID="{A9354AEC-6D0F-4653-803F-1E1E3622FDC6}" presName="rootConnector" presStyleLbl="node2" presStyleIdx="0" presStyleCnt="2"/>
      <dgm:spPr/>
      <dgm:t>
        <a:bodyPr/>
        <a:lstStyle/>
        <a:p>
          <a:pPr rtl="1"/>
          <a:endParaRPr lang="fa-IR"/>
        </a:p>
      </dgm:t>
    </dgm:pt>
    <dgm:pt modelId="{10C35FB4-A6B8-456F-ADF9-26D9CB08AE9C}" type="pres">
      <dgm:prSet presAssocID="{A9354AEC-6D0F-4653-803F-1E1E3622FDC6}" presName="hierChild4" presStyleCnt="0"/>
      <dgm:spPr/>
      <dgm:t>
        <a:bodyPr/>
        <a:lstStyle/>
        <a:p>
          <a:endParaRPr lang="en-US"/>
        </a:p>
      </dgm:t>
    </dgm:pt>
    <dgm:pt modelId="{0D56FA06-A236-4FF9-BBDB-7A7BBD8849F1}" type="pres">
      <dgm:prSet presAssocID="{A9354AEC-6D0F-4653-803F-1E1E3622FDC6}" presName="hierChild5" presStyleCnt="0"/>
      <dgm:spPr/>
      <dgm:t>
        <a:bodyPr/>
        <a:lstStyle/>
        <a:p>
          <a:endParaRPr lang="en-US"/>
        </a:p>
      </dgm:t>
    </dgm:pt>
    <dgm:pt modelId="{BF2E88A1-F42C-4109-9FCA-92137020A34A}" type="pres">
      <dgm:prSet presAssocID="{99E24862-415B-4171-B997-79A791C54190}" presName="Name111" presStyleLbl="parChTrans1D3" presStyleIdx="0" presStyleCnt="4"/>
      <dgm:spPr/>
      <dgm:t>
        <a:bodyPr/>
        <a:lstStyle/>
        <a:p>
          <a:pPr rtl="1"/>
          <a:endParaRPr lang="fa-IR"/>
        </a:p>
      </dgm:t>
    </dgm:pt>
    <dgm:pt modelId="{0D16EB7C-5ED8-459D-9E98-253718482CE5}" type="pres">
      <dgm:prSet presAssocID="{4FE6673E-777B-442A-925F-C924859C4FD8}" presName="hierRoot3" presStyleCnt="0">
        <dgm:presLayoutVars>
          <dgm:hierBranch val="init"/>
        </dgm:presLayoutVars>
      </dgm:prSet>
      <dgm:spPr/>
      <dgm:t>
        <a:bodyPr/>
        <a:lstStyle/>
        <a:p>
          <a:endParaRPr lang="en-US"/>
        </a:p>
      </dgm:t>
    </dgm:pt>
    <dgm:pt modelId="{C099679D-C3C3-4A57-8501-4DEA27393560}" type="pres">
      <dgm:prSet presAssocID="{4FE6673E-777B-442A-925F-C924859C4FD8}" presName="rootComposite3" presStyleCnt="0"/>
      <dgm:spPr/>
      <dgm:t>
        <a:bodyPr/>
        <a:lstStyle/>
        <a:p>
          <a:endParaRPr lang="en-US"/>
        </a:p>
      </dgm:t>
    </dgm:pt>
    <dgm:pt modelId="{106F20AA-482C-4C3B-8446-B795F94B7015}" type="pres">
      <dgm:prSet presAssocID="{4FE6673E-777B-442A-925F-C924859C4FD8}" presName="rootText3" presStyleLbl="asst2" presStyleIdx="0" presStyleCnt="4">
        <dgm:presLayoutVars>
          <dgm:chPref val="3"/>
        </dgm:presLayoutVars>
      </dgm:prSet>
      <dgm:spPr/>
      <dgm:t>
        <a:bodyPr/>
        <a:lstStyle/>
        <a:p>
          <a:pPr rtl="1"/>
          <a:endParaRPr lang="fa-IR"/>
        </a:p>
      </dgm:t>
    </dgm:pt>
    <dgm:pt modelId="{E5AAAFB3-3C15-4679-A65F-3D57E73BAFE1}" type="pres">
      <dgm:prSet presAssocID="{4FE6673E-777B-442A-925F-C924859C4FD8}" presName="rootConnector3" presStyleLbl="asst2" presStyleIdx="0" presStyleCnt="4"/>
      <dgm:spPr/>
      <dgm:t>
        <a:bodyPr/>
        <a:lstStyle/>
        <a:p>
          <a:pPr rtl="1"/>
          <a:endParaRPr lang="fa-IR"/>
        </a:p>
      </dgm:t>
    </dgm:pt>
    <dgm:pt modelId="{F1A4DCD6-959B-4022-A432-D18AD7728748}" type="pres">
      <dgm:prSet presAssocID="{4FE6673E-777B-442A-925F-C924859C4FD8}" presName="hierChild6" presStyleCnt="0"/>
      <dgm:spPr/>
      <dgm:t>
        <a:bodyPr/>
        <a:lstStyle/>
        <a:p>
          <a:endParaRPr lang="en-US"/>
        </a:p>
      </dgm:t>
    </dgm:pt>
    <dgm:pt modelId="{2EEC4EBA-01F6-4E23-B6CC-815F1A2A0082}" type="pres">
      <dgm:prSet presAssocID="{4FE6673E-777B-442A-925F-C924859C4FD8}" presName="hierChild7" presStyleCnt="0"/>
      <dgm:spPr/>
      <dgm:t>
        <a:bodyPr/>
        <a:lstStyle/>
        <a:p>
          <a:endParaRPr lang="en-US"/>
        </a:p>
      </dgm:t>
    </dgm:pt>
    <dgm:pt modelId="{C3326D6B-C9F1-410C-AD1B-786085E3AC46}" type="pres">
      <dgm:prSet presAssocID="{E3C70103-1608-40FD-97D3-EC6C3075B7D2}" presName="Name111" presStyleLbl="parChTrans1D3" presStyleIdx="1" presStyleCnt="4"/>
      <dgm:spPr/>
      <dgm:t>
        <a:bodyPr/>
        <a:lstStyle/>
        <a:p>
          <a:pPr rtl="1"/>
          <a:endParaRPr lang="fa-IR"/>
        </a:p>
      </dgm:t>
    </dgm:pt>
    <dgm:pt modelId="{B76F3B0E-4E12-4D9F-8D34-9D83910649C6}" type="pres">
      <dgm:prSet presAssocID="{07BA5D21-1275-460C-AC29-8F59EA0FBA34}" presName="hierRoot3" presStyleCnt="0">
        <dgm:presLayoutVars>
          <dgm:hierBranch val="init"/>
        </dgm:presLayoutVars>
      </dgm:prSet>
      <dgm:spPr/>
      <dgm:t>
        <a:bodyPr/>
        <a:lstStyle/>
        <a:p>
          <a:endParaRPr lang="en-US"/>
        </a:p>
      </dgm:t>
    </dgm:pt>
    <dgm:pt modelId="{646819F7-C689-4B6B-8823-AA55EE36A433}" type="pres">
      <dgm:prSet presAssocID="{07BA5D21-1275-460C-AC29-8F59EA0FBA34}" presName="rootComposite3" presStyleCnt="0"/>
      <dgm:spPr/>
      <dgm:t>
        <a:bodyPr/>
        <a:lstStyle/>
        <a:p>
          <a:endParaRPr lang="en-US"/>
        </a:p>
      </dgm:t>
    </dgm:pt>
    <dgm:pt modelId="{2AC7935C-12CA-4F3E-AA54-342EBAA4979C}" type="pres">
      <dgm:prSet presAssocID="{07BA5D21-1275-460C-AC29-8F59EA0FBA34}" presName="rootText3" presStyleLbl="asst2" presStyleIdx="1" presStyleCnt="4">
        <dgm:presLayoutVars>
          <dgm:chPref val="3"/>
        </dgm:presLayoutVars>
      </dgm:prSet>
      <dgm:spPr/>
      <dgm:t>
        <a:bodyPr/>
        <a:lstStyle/>
        <a:p>
          <a:pPr rtl="1"/>
          <a:endParaRPr lang="fa-IR"/>
        </a:p>
      </dgm:t>
    </dgm:pt>
    <dgm:pt modelId="{30D9852F-ACD4-47FA-9978-099AC3C810A5}" type="pres">
      <dgm:prSet presAssocID="{07BA5D21-1275-460C-AC29-8F59EA0FBA34}" presName="rootConnector3" presStyleLbl="asst2" presStyleIdx="1" presStyleCnt="4"/>
      <dgm:spPr/>
      <dgm:t>
        <a:bodyPr/>
        <a:lstStyle/>
        <a:p>
          <a:pPr rtl="1"/>
          <a:endParaRPr lang="fa-IR"/>
        </a:p>
      </dgm:t>
    </dgm:pt>
    <dgm:pt modelId="{2CDAA98C-83F4-484F-8798-A4125E58143B}" type="pres">
      <dgm:prSet presAssocID="{07BA5D21-1275-460C-AC29-8F59EA0FBA34}" presName="hierChild6" presStyleCnt="0"/>
      <dgm:spPr/>
      <dgm:t>
        <a:bodyPr/>
        <a:lstStyle/>
        <a:p>
          <a:endParaRPr lang="en-US"/>
        </a:p>
      </dgm:t>
    </dgm:pt>
    <dgm:pt modelId="{FA4BE816-0F6F-4F96-A583-730C5D910C12}" type="pres">
      <dgm:prSet presAssocID="{07BA5D21-1275-460C-AC29-8F59EA0FBA34}" presName="hierChild7" presStyleCnt="0"/>
      <dgm:spPr/>
      <dgm:t>
        <a:bodyPr/>
        <a:lstStyle/>
        <a:p>
          <a:endParaRPr lang="en-US"/>
        </a:p>
      </dgm:t>
    </dgm:pt>
    <dgm:pt modelId="{6334D039-6923-433B-9589-8663E1EEC6A0}" type="pres">
      <dgm:prSet presAssocID="{B81997B0-0185-4AB7-853E-4E2FEC6C7541}" presName="Name37" presStyleLbl="parChTrans1D2" presStyleIdx="1" presStyleCnt="2"/>
      <dgm:spPr/>
      <dgm:t>
        <a:bodyPr/>
        <a:lstStyle/>
        <a:p>
          <a:pPr rtl="1"/>
          <a:endParaRPr lang="fa-IR"/>
        </a:p>
      </dgm:t>
    </dgm:pt>
    <dgm:pt modelId="{E2AC3A12-4804-4CE9-85C9-E17E48131C77}" type="pres">
      <dgm:prSet presAssocID="{48808223-BB48-4670-9981-F21CE9BA0B73}" presName="hierRoot2" presStyleCnt="0">
        <dgm:presLayoutVars>
          <dgm:hierBranch val="init"/>
        </dgm:presLayoutVars>
      </dgm:prSet>
      <dgm:spPr/>
      <dgm:t>
        <a:bodyPr/>
        <a:lstStyle/>
        <a:p>
          <a:endParaRPr lang="en-US"/>
        </a:p>
      </dgm:t>
    </dgm:pt>
    <dgm:pt modelId="{CA3DD813-D41C-4901-9994-3D84F7B173B4}" type="pres">
      <dgm:prSet presAssocID="{48808223-BB48-4670-9981-F21CE9BA0B73}" presName="rootComposite" presStyleCnt="0"/>
      <dgm:spPr/>
      <dgm:t>
        <a:bodyPr/>
        <a:lstStyle/>
        <a:p>
          <a:endParaRPr lang="en-US"/>
        </a:p>
      </dgm:t>
    </dgm:pt>
    <dgm:pt modelId="{055FA9E2-79E6-4354-A981-9CF813FF4C38}" type="pres">
      <dgm:prSet presAssocID="{48808223-BB48-4670-9981-F21CE9BA0B73}" presName="rootText" presStyleLbl="node2" presStyleIdx="1" presStyleCnt="2">
        <dgm:presLayoutVars>
          <dgm:chPref val="3"/>
        </dgm:presLayoutVars>
      </dgm:prSet>
      <dgm:spPr/>
      <dgm:t>
        <a:bodyPr/>
        <a:lstStyle/>
        <a:p>
          <a:pPr rtl="1"/>
          <a:endParaRPr lang="fa-IR"/>
        </a:p>
      </dgm:t>
    </dgm:pt>
    <dgm:pt modelId="{18D0982B-4587-43A4-83C6-43AEE22A4AF0}" type="pres">
      <dgm:prSet presAssocID="{48808223-BB48-4670-9981-F21CE9BA0B73}" presName="rootConnector" presStyleLbl="node2" presStyleIdx="1" presStyleCnt="2"/>
      <dgm:spPr/>
      <dgm:t>
        <a:bodyPr/>
        <a:lstStyle/>
        <a:p>
          <a:pPr rtl="1"/>
          <a:endParaRPr lang="fa-IR"/>
        </a:p>
      </dgm:t>
    </dgm:pt>
    <dgm:pt modelId="{9D1552EB-B42E-4089-AE9B-277ED81C3AF4}" type="pres">
      <dgm:prSet presAssocID="{48808223-BB48-4670-9981-F21CE9BA0B73}" presName="hierChild4" presStyleCnt="0"/>
      <dgm:spPr/>
      <dgm:t>
        <a:bodyPr/>
        <a:lstStyle/>
        <a:p>
          <a:endParaRPr lang="en-US"/>
        </a:p>
      </dgm:t>
    </dgm:pt>
    <dgm:pt modelId="{17A56D64-9ADE-4123-9083-85E46964AE9F}" type="pres">
      <dgm:prSet presAssocID="{48808223-BB48-4670-9981-F21CE9BA0B73}" presName="hierChild5" presStyleCnt="0"/>
      <dgm:spPr/>
      <dgm:t>
        <a:bodyPr/>
        <a:lstStyle/>
        <a:p>
          <a:endParaRPr lang="en-US"/>
        </a:p>
      </dgm:t>
    </dgm:pt>
    <dgm:pt modelId="{73350341-FB59-461D-8DF4-63FF59CD7712}" type="pres">
      <dgm:prSet presAssocID="{9479241D-C151-49D2-8639-3CDC4C02DA83}" presName="Name111" presStyleLbl="parChTrans1D3" presStyleIdx="2" presStyleCnt="4"/>
      <dgm:spPr/>
      <dgm:t>
        <a:bodyPr/>
        <a:lstStyle/>
        <a:p>
          <a:pPr rtl="1"/>
          <a:endParaRPr lang="fa-IR"/>
        </a:p>
      </dgm:t>
    </dgm:pt>
    <dgm:pt modelId="{D47B2D8E-409E-462F-8660-1C63E9671DD4}" type="pres">
      <dgm:prSet presAssocID="{636BB34F-1DAD-453A-B21A-1CB7868CAA34}" presName="hierRoot3" presStyleCnt="0">
        <dgm:presLayoutVars>
          <dgm:hierBranch val="init"/>
        </dgm:presLayoutVars>
      </dgm:prSet>
      <dgm:spPr/>
      <dgm:t>
        <a:bodyPr/>
        <a:lstStyle/>
        <a:p>
          <a:endParaRPr lang="en-US"/>
        </a:p>
      </dgm:t>
    </dgm:pt>
    <dgm:pt modelId="{A4BB3D02-1C15-4446-BF9D-BC00ACD8BE0C}" type="pres">
      <dgm:prSet presAssocID="{636BB34F-1DAD-453A-B21A-1CB7868CAA34}" presName="rootComposite3" presStyleCnt="0"/>
      <dgm:spPr/>
      <dgm:t>
        <a:bodyPr/>
        <a:lstStyle/>
        <a:p>
          <a:endParaRPr lang="en-US"/>
        </a:p>
      </dgm:t>
    </dgm:pt>
    <dgm:pt modelId="{35159393-0EB0-4BBC-9C13-F4E0069B5EA2}" type="pres">
      <dgm:prSet presAssocID="{636BB34F-1DAD-453A-B21A-1CB7868CAA34}" presName="rootText3" presStyleLbl="asst2" presStyleIdx="2" presStyleCnt="4">
        <dgm:presLayoutVars>
          <dgm:chPref val="3"/>
        </dgm:presLayoutVars>
      </dgm:prSet>
      <dgm:spPr/>
      <dgm:t>
        <a:bodyPr/>
        <a:lstStyle/>
        <a:p>
          <a:pPr rtl="1"/>
          <a:endParaRPr lang="fa-IR"/>
        </a:p>
      </dgm:t>
    </dgm:pt>
    <dgm:pt modelId="{CA70A172-9EBF-4F32-AE31-5A806DE09E78}" type="pres">
      <dgm:prSet presAssocID="{636BB34F-1DAD-453A-B21A-1CB7868CAA34}" presName="rootConnector3" presStyleLbl="asst2" presStyleIdx="2" presStyleCnt="4"/>
      <dgm:spPr/>
      <dgm:t>
        <a:bodyPr/>
        <a:lstStyle/>
        <a:p>
          <a:pPr rtl="1"/>
          <a:endParaRPr lang="fa-IR"/>
        </a:p>
      </dgm:t>
    </dgm:pt>
    <dgm:pt modelId="{4AFC3895-7E0C-4235-BB52-35D8165D42CD}" type="pres">
      <dgm:prSet presAssocID="{636BB34F-1DAD-453A-B21A-1CB7868CAA34}" presName="hierChild6" presStyleCnt="0"/>
      <dgm:spPr/>
      <dgm:t>
        <a:bodyPr/>
        <a:lstStyle/>
        <a:p>
          <a:endParaRPr lang="en-US"/>
        </a:p>
      </dgm:t>
    </dgm:pt>
    <dgm:pt modelId="{A4A0FAAF-97B7-4271-92F7-B7C895D07192}" type="pres">
      <dgm:prSet presAssocID="{636BB34F-1DAD-453A-B21A-1CB7868CAA34}" presName="hierChild7" presStyleCnt="0"/>
      <dgm:spPr/>
      <dgm:t>
        <a:bodyPr/>
        <a:lstStyle/>
        <a:p>
          <a:endParaRPr lang="en-US"/>
        </a:p>
      </dgm:t>
    </dgm:pt>
    <dgm:pt modelId="{357793CA-6767-4AA5-A324-041C0AEC705C}" type="pres">
      <dgm:prSet presAssocID="{F3D742FE-0A59-4B40-BCD4-2223B30D5F52}" presName="Name111" presStyleLbl="parChTrans1D3" presStyleIdx="3" presStyleCnt="4"/>
      <dgm:spPr/>
      <dgm:t>
        <a:bodyPr/>
        <a:lstStyle/>
        <a:p>
          <a:pPr rtl="1"/>
          <a:endParaRPr lang="fa-IR"/>
        </a:p>
      </dgm:t>
    </dgm:pt>
    <dgm:pt modelId="{071768B7-C6F2-4ACD-91C3-9DC679059D0F}" type="pres">
      <dgm:prSet presAssocID="{2669E885-483C-49A6-A987-7907D4461246}" presName="hierRoot3" presStyleCnt="0">
        <dgm:presLayoutVars>
          <dgm:hierBranch val="init"/>
        </dgm:presLayoutVars>
      </dgm:prSet>
      <dgm:spPr/>
      <dgm:t>
        <a:bodyPr/>
        <a:lstStyle/>
        <a:p>
          <a:endParaRPr lang="en-US"/>
        </a:p>
      </dgm:t>
    </dgm:pt>
    <dgm:pt modelId="{787DA1B7-B7EA-4FF6-849D-06FE670BB65C}" type="pres">
      <dgm:prSet presAssocID="{2669E885-483C-49A6-A987-7907D4461246}" presName="rootComposite3" presStyleCnt="0"/>
      <dgm:spPr/>
      <dgm:t>
        <a:bodyPr/>
        <a:lstStyle/>
        <a:p>
          <a:endParaRPr lang="en-US"/>
        </a:p>
      </dgm:t>
    </dgm:pt>
    <dgm:pt modelId="{BB3B9D85-7E1B-4C00-AE7B-545F64129B6D}" type="pres">
      <dgm:prSet presAssocID="{2669E885-483C-49A6-A987-7907D4461246}" presName="rootText3" presStyleLbl="asst2" presStyleIdx="3" presStyleCnt="4">
        <dgm:presLayoutVars>
          <dgm:chPref val="3"/>
        </dgm:presLayoutVars>
      </dgm:prSet>
      <dgm:spPr/>
      <dgm:t>
        <a:bodyPr/>
        <a:lstStyle/>
        <a:p>
          <a:pPr rtl="1"/>
          <a:endParaRPr lang="fa-IR"/>
        </a:p>
      </dgm:t>
    </dgm:pt>
    <dgm:pt modelId="{73192C42-96E9-483A-A7D7-871ACA7F99E6}" type="pres">
      <dgm:prSet presAssocID="{2669E885-483C-49A6-A987-7907D4461246}" presName="rootConnector3" presStyleLbl="asst2" presStyleIdx="3" presStyleCnt="4"/>
      <dgm:spPr/>
      <dgm:t>
        <a:bodyPr/>
        <a:lstStyle/>
        <a:p>
          <a:pPr rtl="1"/>
          <a:endParaRPr lang="fa-IR"/>
        </a:p>
      </dgm:t>
    </dgm:pt>
    <dgm:pt modelId="{F2DE8311-D737-4458-A61C-454B864569C7}" type="pres">
      <dgm:prSet presAssocID="{2669E885-483C-49A6-A987-7907D4461246}" presName="hierChild6" presStyleCnt="0"/>
      <dgm:spPr/>
      <dgm:t>
        <a:bodyPr/>
        <a:lstStyle/>
        <a:p>
          <a:endParaRPr lang="en-US"/>
        </a:p>
      </dgm:t>
    </dgm:pt>
    <dgm:pt modelId="{F8E8F44B-5471-43E2-9A89-ACA9D0269DA5}" type="pres">
      <dgm:prSet presAssocID="{2669E885-483C-49A6-A987-7907D4461246}" presName="hierChild7" presStyleCnt="0"/>
      <dgm:spPr/>
      <dgm:t>
        <a:bodyPr/>
        <a:lstStyle/>
        <a:p>
          <a:endParaRPr lang="en-US"/>
        </a:p>
      </dgm:t>
    </dgm:pt>
    <dgm:pt modelId="{25BE375F-384A-4555-BA7E-115685F81967}" type="pres">
      <dgm:prSet presAssocID="{5BBCF3D4-6BF0-4407-AC4A-A77F3B0AE190}" presName="hierChild3" presStyleCnt="0"/>
      <dgm:spPr/>
      <dgm:t>
        <a:bodyPr/>
        <a:lstStyle/>
        <a:p>
          <a:endParaRPr lang="en-US"/>
        </a:p>
      </dgm:t>
    </dgm:pt>
  </dgm:ptLst>
  <dgm:cxnLst>
    <dgm:cxn modelId="{A3F9BBFA-BA1F-489F-8C77-74AEA64F184D}" type="presOf" srcId="{F3D742FE-0A59-4B40-BCD4-2223B30D5F52}" destId="{357793CA-6767-4AA5-A324-041C0AEC705C}" srcOrd="0" destOrd="0" presId="urn:microsoft.com/office/officeart/2005/8/layout/orgChart1"/>
    <dgm:cxn modelId="{1CDC21DE-FE76-44C5-B0DB-B492DE65EEF6}" srcId="{5BBCF3D4-6BF0-4407-AC4A-A77F3B0AE190}" destId="{A9354AEC-6D0F-4653-803F-1E1E3622FDC6}" srcOrd="0" destOrd="0" parTransId="{EC4687B2-C8E5-490E-8081-435A19F9B041}" sibTransId="{FB0425B1-A714-4B19-A3B0-9AFD65FDEFFB}"/>
    <dgm:cxn modelId="{F4FC1BB6-A078-4270-AC53-FC7924F6766D}" type="presOf" srcId="{636BB34F-1DAD-453A-B21A-1CB7868CAA34}" destId="{35159393-0EB0-4BBC-9C13-F4E0069B5EA2}" srcOrd="0" destOrd="0" presId="urn:microsoft.com/office/officeart/2005/8/layout/orgChart1"/>
    <dgm:cxn modelId="{9E34B411-DF9F-4223-8452-188AA1411D4E}" type="presOf" srcId="{48808223-BB48-4670-9981-F21CE9BA0B73}" destId="{055FA9E2-79E6-4354-A981-9CF813FF4C38}" srcOrd="0" destOrd="0" presId="urn:microsoft.com/office/officeart/2005/8/layout/orgChart1"/>
    <dgm:cxn modelId="{80FA344A-563F-43A7-BF6C-3CD9A388F66C}" srcId="{DE107B70-B4C5-4BEE-B8A7-EC43EAA36B29}" destId="{5BBCF3D4-6BF0-4407-AC4A-A77F3B0AE190}" srcOrd="0" destOrd="0" parTransId="{0A424F9E-D417-4D68-88BF-4151037DAE71}" sibTransId="{C60AE988-016B-46F0-9D43-F59B680ECF49}"/>
    <dgm:cxn modelId="{0F2E1C4D-9509-4205-8CA0-A0186AA32776}" srcId="{A9354AEC-6D0F-4653-803F-1E1E3622FDC6}" destId="{07BA5D21-1275-460C-AC29-8F59EA0FBA34}" srcOrd="1" destOrd="0" parTransId="{E3C70103-1608-40FD-97D3-EC6C3075B7D2}" sibTransId="{204B4511-C3A3-4EB8-821C-92868B903BCD}"/>
    <dgm:cxn modelId="{5690EAAE-44CF-41F6-A49F-6AB769869CF4}" type="presOf" srcId="{DE107B70-B4C5-4BEE-B8A7-EC43EAA36B29}" destId="{6BD6FAE1-5289-4062-819B-BD533A3BCB9A}" srcOrd="0" destOrd="0" presId="urn:microsoft.com/office/officeart/2005/8/layout/orgChart1"/>
    <dgm:cxn modelId="{4D84F000-7B9C-4C89-B4D8-0AA552D3C22C}" type="presOf" srcId="{48808223-BB48-4670-9981-F21CE9BA0B73}" destId="{18D0982B-4587-43A4-83C6-43AEE22A4AF0}" srcOrd="1" destOrd="0" presId="urn:microsoft.com/office/officeart/2005/8/layout/orgChart1"/>
    <dgm:cxn modelId="{75814812-1F8C-499B-B8E8-8F9FE71A05AA}" type="presOf" srcId="{99E24862-415B-4171-B997-79A791C54190}" destId="{BF2E88A1-F42C-4109-9FCA-92137020A34A}" srcOrd="0" destOrd="0" presId="urn:microsoft.com/office/officeart/2005/8/layout/orgChart1"/>
    <dgm:cxn modelId="{D93C8757-FB6C-44A5-B3F8-EF168A32D328}" type="presOf" srcId="{07BA5D21-1275-460C-AC29-8F59EA0FBA34}" destId="{30D9852F-ACD4-47FA-9978-099AC3C810A5}" srcOrd="1" destOrd="0" presId="urn:microsoft.com/office/officeart/2005/8/layout/orgChart1"/>
    <dgm:cxn modelId="{B4DAED02-ABF2-4B66-8F63-2C0D0304911E}" type="presOf" srcId="{2669E885-483C-49A6-A987-7907D4461246}" destId="{BB3B9D85-7E1B-4C00-AE7B-545F64129B6D}" srcOrd="0" destOrd="0" presId="urn:microsoft.com/office/officeart/2005/8/layout/orgChart1"/>
    <dgm:cxn modelId="{58FDD8E0-369F-4104-882B-9BA91FAA85FE}" type="presOf" srcId="{EC4687B2-C8E5-490E-8081-435A19F9B041}" destId="{DEC131BF-AB32-4C2A-A574-B364F7D34BB7}" srcOrd="0" destOrd="0" presId="urn:microsoft.com/office/officeart/2005/8/layout/orgChart1"/>
    <dgm:cxn modelId="{8333494A-79C5-414E-8E0D-270EE3B979E3}" type="presOf" srcId="{9479241D-C151-49D2-8639-3CDC4C02DA83}" destId="{73350341-FB59-461D-8DF4-63FF59CD7712}" srcOrd="0" destOrd="0" presId="urn:microsoft.com/office/officeart/2005/8/layout/orgChart1"/>
    <dgm:cxn modelId="{80FD3E50-CC72-47B3-A8F5-4D9C6BA2D3FA}" srcId="{A9354AEC-6D0F-4653-803F-1E1E3622FDC6}" destId="{4FE6673E-777B-442A-925F-C924859C4FD8}" srcOrd="0" destOrd="0" parTransId="{99E24862-415B-4171-B997-79A791C54190}" sibTransId="{4439DADC-CCFA-48EF-B109-582D9CF594FE}"/>
    <dgm:cxn modelId="{FBE9EDF8-BF86-4C66-A2F9-FB708000C28D}" type="presOf" srcId="{5BBCF3D4-6BF0-4407-AC4A-A77F3B0AE190}" destId="{04697379-F5ED-439D-9145-29545192F53F}" srcOrd="1" destOrd="0" presId="urn:microsoft.com/office/officeart/2005/8/layout/orgChart1"/>
    <dgm:cxn modelId="{D814769C-D325-4943-B956-48391678B121}" type="presOf" srcId="{A9354AEC-6D0F-4653-803F-1E1E3622FDC6}" destId="{5E11F288-7398-430A-AB93-53F0ACE855F4}" srcOrd="1" destOrd="0" presId="urn:microsoft.com/office/officeart/2005/8/layout/orgChart1"/>
    <dgm:cxn modelId="{32D5B5C7-349D-460B-BF61-F17BE62CFF31}" type="presOf" srcId="{4FE6673E-777B-442A-925F-C924859C4FD8}" destId="{106F20AA-482C-4C3B-8446-B795F94B7015}" srcOrd="0" destOrd="0" presId="urn:microsoft.com/office/officeart/2005/8/layout/orgChart1"/>
    <dgm:cxn modelId="{4324FFCA-C884-44F9-8580-1EFFC7617D80}" type="presOf" srcId="{B81997B0-0185-4AB7-853E-4E2FEC6C7541}" destId="{6334D039-6923-433B-9589-8663E1EEC6A0}" srcOrd="0" destOrd="0" presId="urn:microsoft.com/office/officeart/2005/8/layout/orgChart1"/>
    <dgm:cxn modelId="{0DC591DC-B4E8-4471-A6FB-15775C9FBAFB}" type="presOf" srcId="{636BB34F-1DAD-453A-B21A-1CB7868CAA34}" destId="{CA70A172-9EBF-4F32-AE31-5A806DE09E78}" srcOrd="1" destOrd="0" presId="urn:microsoft.com/office/officeart/2005/8/layout/orgChart1"/>
    <dgm:cxn modelId="{B0F0DA83-2A95-4001-A45E-BE435E2D9777}" srcId="{5BBCF3D4-6BF0-4407-AC4A-A77F3B0AE190}" destId="{48808223-BB48-4670-9981-F21CE9BA0B73}" srcOrd="1" destOrd="0" parTransId="{B81997B0-0185-4AB7-853E-4E2FEC6C7541}" sibTransId="{7F01E60E-DF14-49E9-B67E-86B9E2403441}"/>
    <dgm:cxn modelId="{CEAC5AC7-2422-43CF-BC3D-629B871659C8}" type="presOf" srcId="{E3C70103-1608-40FD-97D3-EC6C3075B7D2}" destId="{C3326D6B-C9F1-410C-AD1B-786085E3AC46}" srcOrd="0" destOrd="0" presId="urn:microsoft.com/office/officeart/2005/8/layout/orgChart1"/>
    <dgm:cxn modelId="{E23328A5-5FA5-4C5F-9D51-89F7B7779990}" srcId="{48808223-BB48-4670-9981-F21CE9BA0B73}" destId="{2669E885-483C-49A6-A987-7907D4461246}" srcOrd="1" destOrd="0" parTransId="{F3D742FE-0A59-4B40-BCD4-2223B30D5F52}" sibTransId="{9994CEBA-B933-4908-A9B3-0F3324FCE16D}"/>
    <dgm:cxn modelId="{3DB2D4AA-86AE-47BB-9403-0A01F6BA9B3A}" type="presOf" srcId="{5BBCF3D4-6BF0-4407-AC4A-A77F3B0AE190}" destId="{BBEF9889-D557-4905-87FF-BDB972779015}" srcOrd="0" destOrd="0" presId="urn:microsoft.com/office/officeart/2005/8/layout/orgChart1"/>
    <dgm:cxn modelId="{D17315AF-30A4-435E-99FE-95B05A7C1ADE}" type="presOf" srcId="{4FE6673E-777B-442A-925F-C924859C4FD8}" destId="{E5AAAFB3-3C15-4679-A65F-3D57E73BAFE1}" srcOrd="1" destOrd="0" presId="urn:microsoft.com/office/officeart/2005/8/layout/orgChart1"/>
    <dgm:cxn modelId="{14139D91-B5B5-4FCD-8A28-DED538AE1A68}" type="presOf" srcId="{2669E885-483C-49A6-A987-7907D4461246}" destId="{73192C42-96E9-483A-A7D7-871ACA7F99E6}" srcOrd="1" destOrd="0" presId="urn:microsoft.com/office/officeart/2005/8/layout/orgChart1"/>
    <dgm:cxn modelId="{DDA3EDFC-D44A-4FA2-A6FF-9B0872D301BD}" type="presOf" srcId="{07BA5D21-1275-460C-AC29-8F59EA0FBA34}" destId="{2AC7935C-12CA-4F3E-AA54-342EBAA4979C}" srcOrd="0" destOrd="0" presId="urn:microsoft.com/office/officeart/2005/8/layout/orgChart1"/>
    <dgm:cxn modelId="{4C7FD18C-4DA1-45AA-9E35-C1578B1ECCDE}" srcId="{48808223-BB48-4670-9981-F21CE9BA0B73}" destId="{636BB34F-1DAD-453A-B21A-1CB7868CAA34}" srcOrd="0" destOrd="0" parTransId="{9479241D-C151-49D2-8639-3CDC4C02DA83}" sibTransId="{34EF9A8C-1682-4750-9D97-F42789B605A5}"/>
    <dgm:cxn modelId="{FFDC1A30-2C5A-4A29-A1B7-472E3C29D24A}" type="presOf" srcId="{A9354AEC-6D0F-4653-803F-1E1E3622FDC6}" destId="{B06C0A31-9236-44C6-955B-F4CA1E94CE5D}" srcOrd="0" destOrd="0" presId="urn:microsoft.com/office/officeart/2005/8/layout/orgChart1"/>
    <dgm:cxn modelId="{F199009F-5E2B-42F1-B2FC-D725C93D53B2}" type="presParOf" srcId="{6BD6FAE1-5289-4062-819B-BD533A3BCB9A}" destId="{6806B58E-5493-422F-BA78-1A1DD5FC4364}" srcOrd="0" destOrd="0" presId="urn:microsoft.com/office/officeart/2005/8/layout/orgChart1"/>
    <dgm:cxn modelId="{EF393A41-0248-4C4D-8BAD-7ED11244B961}" type="presParOf" srcId="{6806B58E-5493-422F-BA78-1A1DD5FC4364}" destId="{969C9A99-D1A3-422A-8E08-D0565B4C4379}" srcOrd="0" destOrd="0" presId="urn:microsoft.com/office/officeart/2005/8/layout/orgChart1"/>
    <dgm:cxn modelId="{12EC9C27-63EB-4E15-BD52-6FAEB83ED3B6}" type="presParOf" srcId="{969C9A99-D1A3-422A-8E08-D0565B4C4379}" destId="{BBEF9889-D557-4905-87FF-BDB972779015}" srcOrd="0" destOrd="0" presId="urn:microsoft.com/office/officeart/2005/8/layout/orgChart1"/>
    <dgm:cxn modelId="{34AAABEC-4961-41C4-948D-ECEEFB4C1420}" type="presParOf" srcId="{969C9A99-D1A3-422A-8E08-D0565B4C4379}" destId="{04697379-F5ED-439D-9145-29545192F53F}" srcOrd="1" destOrd="0" presId="urn:microsoft.com/office/officeart/2005/8/layout/orgChart1"/>
    <dgm:cxn modelId="{502CAA58-1E33-4783-B647-4368E9F13CB8}" type="presParOf" srcId="{6806B58E-5493-422F-BA78-1A1DD5FC4364}" destId="{EF400FAA-E41B-49CF-B2F9-EFFA49FBE064}" srcOrd="1" destOrd="0" presId="urn:microsoft.com/office/officeart/2005/8/layout/orgChart1"/>
    <dgm:cxn modelId="{80FDBCE0-2FF0-438A-A2AD-55E04E91DFB9}" type="presParOf" srcId="{EF400FAA-E41B-49CF-B2F9-EFFA49FBE064}" destId="{DEC131BF-AB32-4C2A-A574-B364F7D34BB7}" srcOrd="0" destOrd="0" presId="urn:microsoft.com/office/officeart/2005/8/layout/orgChart1"/>
    <dgm:cxn modelId="{2EB29DFA-CAFA-40D5-963B-3F4EF2EC6D73}" type="presParOf" srcId="{EF400FAA-E41B-49CF-B2F9-EFFA49FBE064}" destId="{88578883-15D8-4F08-921E-A8F400AEDF80}" srcOrd="1" destOrd="0" presId="urn:microsoft.com/office/officeart/2005/8/layout/orgChart1"/>
    <dgm:cxn modelId="{788893BD-0622-4155-B7AA-D97A071A94BC}" type="presParOf" srcId="{88578883-15D8-4F08-921E-A8F400AEDF80}" destId="{4320AC54-D60F-412F-8817-3DCBC648140D}" srcOrd="0" destOrd="0" presId="urn:microsoft.com/office/officeart/2005/8/layout/orgChart1"/>
    <dgm:cxn modelId="{1CD962AB-B693-4EBA-88C4-944A3E1CE4F7}" type="presParOf" srcId="{4320AC54-D60F-412F-8817-3DCBC648140D}" destId="{B06C0A31-9236-44C6-955B-F4CA1E94CE5D}" srcOrd="0" destOrd="0" presId="urn:microsoft.com/office/officeart/2005/8/layout/orgChart1"/>
    <dgm:cxn modelId="{DD0C53C4-55B5-447F-8AC5-A40AB7C19B09}" type="presParOf" srcId="{4320AC54-D60F-412F-8817-3DCBC648140D}" destId="{5E11F288-7398-430A-AB93-53F0ACE855F4}" srcOrd="1" destOrd="0" presId="urn:microsoft.com/office/officeart/2005/8/layout/orgChart1"/>
    <dgm:cxn modelId="{9C49FFFC-A471-4CD1-B06B-8648B0A4ADCC}" type="presParOf" srcId="{88578883-15D8-4F08-921E-A8F400AEDF80}" destId="{10C35FB4-A6B8-456F-ADF9-26D9CB08AE9C}" srcOrd="1" destOrd="0" presId="urn:microsoft.com/office/officeart/2005/8/layout/orgChart1"/>
    <dgm:cxn modelId="{C5D8C8A9-FD78-4576-835C-9BB05CA3DE1F}" type="presParOf" srcId="{88578883-15D8-4F08-921E-A8F400AEDF80}" destId="{0D56FA06-A236-4FF9-BBDB-7A7BBD8849F1}" srcOrd="2" destOrd="0" presId="urn:microsoft.com/office/officeart/2005/8/layout/orgChart1"/>
    <dgm:cxn modelId="{48C0C8D4-4424-4496-A6B2-ACD368A2AEFE}" type="presParOf" srcId="{0D56FA06-A236-4FF9-BBDB-7A7BBD8849F1}" destId="{BF2E88A1-F42C-4109-9FCA-92137020A34A}" srcOrd="0" destOrd="0" presId="urn:microsoft.com/office/officeart/2005/8/layout/orgChart1"/>
    <dgm:cxn modelId="{CE39CEEC-1783-4A5B-9342-D58905412FE3}" type="presParOf" srcId="{0D56FA06-A236-4FF9-BBDB-7A7BBD8849F1}" destId="{0D16EB7C-5ED8-459D-9E98-253718482CE5}" srcOrd="1" destOrd="0" presId="urn:microsoft.com/office/officeart/2005/8/layout/orgChart1"/>
    <dgm:cxn modelId="{40768DD7-7A30-4BB6-8EE7-AACB695D762C}" type="presParOf" srcId="{0D16EB7C-5ED8-459D-9E98-253718482CE5}" destId="{C099679D-C3C3-4A57-8501-4DEA27393560}" srcOrd="0" destOrd="0" presId="urn:microsoft.com/office/officeart/2005/8/layout/orgChart1"/>
    <dgm:cxn modelId="{F8E7025E-7F54-4C29-8F85-A324A45E3691}" type="presParOf" srcId="{C099679D-C3C3-4A57-8501-4DEA27393560}" destId="{106F20AA-482C-4C3B-8446-B795F94B7015}" srcOrd="0" destOrd="0" presId="urn:microsoft.com/office/officeart/2005/8/layout/orgChart1"/>
    <dgm:cxn modelId="{BF38E6D6-5BE7-470D-AA48-36F769AF5773}" type="presParOf" srcId="{C099679D-C3C3-4A57-8501-4DEA27393560}" destId="{E5AAAFB3-3C15-4679-A65F-3D57E73BAFE1}" srcOrd="1" destOrd="0" presId="urn:microsoft.com/office/officeart/2005/8/layout/orgChart1"/>
    <dgm:cxn modelId="{FA972A20-7844-4E0D-8A71-EBD047CF02F9}" type="presParOf" srcId="{0D16EB7C-5ED8-459D-9E98-253718482CE5}" destId="{F1A4DCD6-959B-4022-A432-D18AD7728748}" srcOrd="1" destOrd="0" presId="urn:microsoft.com/office/officeart/2005/8/layout/orgChart1"/>
    <dgm:cxn modelId="{AEEE6FB9-B23B-4FC1-9EF1-1CC2E090AD44}" type="presParOf" srcId="{0D16EB7C-5ED8-459D-9E98-253718482CE5}" destId="{2EEC4EBA-01F6-4E23-B6CC-815F1A2A0082}" srcOrd="2" destOrd="0" presId="urn:microsoft.com/office/officeart/2005/8/layout/orgChart1"/>
    <dgm:cxn modelId="{00E79C7A-677D-4BC5-BC37-FCBF89340A0D}" type="presParOf" srcId="{0D56FA06-A236-4FF9-BBDB-7A7BBD8849F1}" destId="{C3326D6B-C9F1-410C-AD1B-786085E3AC46}" srcOrd="2" destOrd="0" presId="urn:microsoft.com/office/officeart/2005/8/layout/orgChart1"/>
    <dgm:cxn modelId="{8937524F-8D34-4A97-B6B5-6556B0838E08}" type="presParOf" srcId="{0D56FA06-A236-4FF9-BBDB-7A7BBD8849F1}" destId="{B76F3B0E-4E12-4D9F-8D34-9D83910649C6}" srcOrd="3" destOrd="0" presId="urn:microsoft.com/office/officeart/2005/8/layout/orgChart1"/>
    <dgm:cxn modelId="{27EA902D-12F1-4422-ADA3-2AD690862811}" type="presParOf" srcId="{B76F3B0E-4E12-4D9F-8D34-9D83910649C6}" destId="{646819F7-C689-4B6B-8823-AA55EE36A433}" srcOrd="0" destOrd="0" presId="urn:microsoft.com/office/officeart/2005/8/layout/orgChart1"/>
    <dgm:cxn modelId="{AC0CFA88-D183-47EB-AF00-53C44A5C266B}" type="presParOf" srcId="{646819F7-C689-4B6B-8823-AA55EE36A433}" destId="{2AC7935C-12CA-4F3E-AA54-342EBAA4979C}" srcOrd="0" destOrd="0" presId="urn:microsoft.com/office/officeart/2005/8/layout/orgChart1"/>
    <dgm:cxn modelId="{085779C1-C2D0-4C80-A6EB-518791D7F5C9}" type="presParOf" srcId="{646819F7-C689-4B6B-8823-AA55EE36A433}" destId="{30D9852F-ACD4-47FA-9978-099AC3C810A5}" srcOrd="1" destOrd="0" presId="urn:microsoft.com/office/officeart/2005/8/layout/orgChart1"/>
    <dgm:cxn modelId="{3A18940D-9868-42AA-AC98-04E05CD6B090}" type="presParOf" srcId="{B76F3B0E-4E12-4D9F-8D34-9D83910649C6}" destId="{2CDAA98C-83F4-484F-8798-A4125E58143B}" srcOrd="1" destOrd="0" presId="urn:microsoft.com/office/officeart/2005/8/layout/orgChart1"/>
    <dgm:cxn modelId="{AD75B06C-5E43-4F64-A674-C43DF35FD6EF}" type="presParOf" srcId="{B76F3B0E-4E12-4D9F-8D34-9D83910649C6}" destId="{FA4BE816-0F6F-4F96-A583-730C5D910C12}" srcOrd="2" destOrd="0" presId="urn:microsoft.com/office/officeart/2005/8/layout/orgChart1"/>
    <dgm:cxn modelId="{5279FEDC-5958-4AD2-A969-9B9A3EE1B226}" type="presParOf" srcId="{EF400FAA-E41B-49CF-B2F9-EFFA49FBE064}" destId="{6334D039-6923-433B-9589-8663E1EEC6A0}" srcOrd="2" destOrd="0" presId="urn:microsoft.com/office/officeart/2005/8/layout/orgChart1"/>
    <dgm:cxn modelId="{956A4DD3-A9DF-436E-8A76-0238DA79EB95}" type="presParOf" srcId="{EF400FAA-E41B-49CF-B2F9-EFFA49FBE064}" destId="{E2AC3A12-4804-4CE9-85C9-E17E48131C77}" srcOrd="3" destOrd="0" presId="urn:microsoft.com/office/officeart/2005/8/layout/orgChart1"/>
    <dgm:cxn modelId="{1C155D5D-54D9-4D4F-912E-45C89440F304}" type="presParOf" srcId="{E2AC3A12-4804-4CE9-85C9-E17E48131C77}" destId="{CA3DD813-D41C-4901-9994-3D84F7B173B4}" srcOrd="0" destOrd="0" presId="urn:microsoft.com/office/officeart/2005/8/layout/orgChart1"/>
    <dgm:cxn modelId="{3A2D6878-D85E-4423-ADB4-56BEABA28FBB}" type="presParOf" srcId="{CA3DD813-D41C-4901-9994-3D84F7B173B4}" destId="{055FA9E2-79E6-4354-A981-9CF813FF4C38}" srcOrd="0" destOrd="0" presId="urn:microsoft.com/office/officeart/2005/8/layout/orgChart1"/>
    <dgm:cxn modelId="{5EBA7E6F-BF64-4C2F-B9DC-BE26AD87265F}" type="presParOf" srcId="{CA3DD813-D41C-4901-9994-3D84F7B173B4}" destId="{18D0982B-4587-43A4-83C6-43AEE22A4AF0}" srcOrd="1" destOrd="0" presId="urn:microsoft.com/office/officeart/2005/8/layout/orgChart1"/>
    <dgm:cxn modelId="{6A2EA88A-FA9C-4471-8FDE-B8293214E3CB}" type="presParOf" srcId="{E2AC3A12-4804-4CE9-85C9-E17E48131C77}" destId="{9D1552EB-B42E-4089-AE9B-277ED81C3AF4}" srcOrd="1" destOrd="0" presId="urn:microsoft.com/office/officeart/2005/8/layout/orgChart1"/>
    <dgm:cxn modelId="{13401A16-BD83-4D7C-8BC7-6A2CB27655A8}" type="presParOf" srcId="{E2AC3A12-4804-4CE9-85C9-E17E48131C77}" destId="{17A56D64-9ADE-4123-9083-85E46964AE9F}" srcOrd="2" destOrd="0" presId="urn:microsoft.com/office/officeart/2005/8/layout/orgChart1"/>
    <dgm:cxn modelId="{E3A2650B-F161-44A0-BB87-4E7FE7F7C12A}" type="presParOf" srcId="{17A56D64-9ADE-4123-9083-85E46964AE9F}" destId="{73350341-FB59-461D-8DF4-63FF59CD7712}" srcOrd="0" destOrd="0" presId="urn:microsoft.com/office/officeart/2005/8/layout/orgChart1"/>
    <dgm:cxn modelId="{C08C607F-DBC4-4ECC-9DD6-A16DDC96107E}" type="presParOf" srcId="{17A56D64-9ADE-4123-9083-85E46964AE9F}" destId="{D47B2D8E-409E-462F-8660-1C63E9671DD4}" srcOrd="1" destOrd="0" presId="urn:microsoft.com/office/officeart/2005/8/layout/orgChart1"/>
    <dgm:cxn modelId="{3CDBD8BB-161D-4CD1-80B3-1DA471719770}" type="presParOf" srcId="{D47B2D8E-409E-462F-8660-1C63E9671DD4}" destId="{A4BB3D02-1C15-4446-BF9D-BC00ACD8BE0C}" srcOrd="0" destOrd="0" presId="urn:microsoft.com/office/officeart/2005/8/layout/orgChart1"/>
    <dgm:cxn modelId="{A5285D75-E4D4-4D57-B213-18604B771576}" type="presParOf" srcId="{A4BB3D02-1C15-4446-BF9D-BC00ACD8BE0C}" destId="{35159393-0EB0-4BBC-9C13-F4E0069B5EA2}" srcOrd="0" destOrd="0" presId="urn:microsoft.com/office/officeart/2005/8/layout/orgChart1"/>
    <dgm:cxn modelId="{9D1A5AE6-0A9E-48CE-B021-80696F254F4F}" type="presParOf" srcId="{A4BB3D02-1C15-4446-BF9D-BC00ACD8BE0C}" destId="{CA70A172-9EBF-4F32-AE31-5A806DE09E78}" srcOrd="1" destOrd="0" presId="urn:microsoft.com/office/officeart/2005/8/layout/orgChart1"/>
    <dgm:cxn modelId="{E5056174-3758-40B8-A5CA-708A2E0EFBFE}" type="presParOf" srcId="{D47B2D8E-409E-462F-8660-1C63E9671DD4}" destId="{4AFC3895-7E0C-4235-BB52-35D8165D42CD}" srcOrd="1" destOrd="0" presId="urn:microsoft.com/office/officeart/2005/8/layout/orgChart1"/>
    <dgm:cxn modelId="{EEE4EF94-4AED-41DD-BA87-9B2B152E566D}" type="presParOf" srcId="{D47B2D8E-409E-462F-8660-1C63E9671DD4}" destId="{A4A0FAAF-97B7-4271-92F7-B7C895D07192}" srcOrd="2" destOrd="0" presId="urn:microsoft.com/office/officeart/2005/8/layout/orgChart1"/>
    <dgm:cxn modelId="{6469B552-4EF8-40CD-80BE-5EA285E2124A}" type="presParOf" srcId="{17A56D64-9ADE-4123-9083-85E46964AE9F}" destId="{357793CA-6767-4AA5-A324-041C0AEC705C}" srcOrd="2" destOrd="0" presId="urn:microsoft.com/office/officeart/2005/8/layout/orgChart1"/>
    <dgm:cxn modelId="{8700C5AB-C044-492C-97B4-1D953AACAC17}" type="presParOf" srcId="{17A56D64-9ADE-4123-9083-85E46964AE9F}" destId="{071768B7-C6F2-4ACD-91C3-9DC679059D0F}" srcOrd="3" destOrd="0" presId="urn:microsoft.com/office/officeart/2005/8/layout/orgChart1"/>
    <dgm:cxn modelId="{5B9F9B8B-8ED9-4FD9-8C86-89E54D6869F2}" type="presParOf" srcId="{071768B7-C6F2-4ACD-91C3-9DC679059D0F}" destId="{787DA1B7-B7EA-4FF6-849D-06FE670BB65C}" srcOrd="0" destOrd="0" presId="urn:microsoft.com/office/officeart/2005/8/layout/orgChart1"/>
    <dgm:cxn modelId="{71FCF450-456C-406E-A405-1820C489DAE0}" type="presParOf" srcId="{787DA1B7-B7EA-4FF6-849D-06FE670BB65C}" destId="{BB3B9D85-7E1B-4C00-AE7B-545F64129B6D}" srcOrd="0" destOrd="0" presId="urn:microsoft.com/office/officeart/2005/8/layout/orgChart1"/>
    <dgm:cxn modelId="{BEED15D1-16C2-4964-8E95-47855DF6D632}" type="presParOf" srcId="{787DA1B7-B7EA-4FF6-849D-06FE670BB65C}" destId="{73192C42-96E9-483A-A7D7-871ACA7F99E6}" srcOrd="1" destOrd="0" presId="urn:microsoft.com/office/officeart/2005/8/layout/orgChart1"/>
    <dgm:cxn modelId="{DDEFC6AB-CE2E-49A4-9C75-67FE330BE361}" type="presParOf" srcId="{071768B7-C6F2-4ACD-91C3-9DC679059D0F}" destId="{F2DE8311-D737-4458-A61C-454B864569C7}" srcOrd="1" destOrd="0" presId="urn:microsoft.com/office/officeart/2005/8/layout/orgChart1"/>
    <dgm:cxn modelId="{CAE940D2-7128-4AD6-A6DE-D515605D31E1}" type="presParOf" srcId="{071768B7-C6F2-4ACD-91C3-9DC679059D0F}" destId="{F8E8F44B-5471-43E2-9A89-ACA9D0269DA5}" srcOrd="2" destOrd="0" presId="urn:microsoft.com/office/officeart/2005/8/layout/orgChart1"/>
    <dgm:cxn modelId="{F1398604-C602-4D26-8A1E-5A781CDEC1C0}" type="presParOf" srcId="{6806B58E-5493-422F-BA78-1A1DD5FC4364}" destId="{25BE375F-384A-4555-BA7E-115685F81967}" srcOrd="2" destOrd="0" presId="urn:microsoft.com/office/officeart/2005/8/layout/orgChart1"/>
  </dgm:cxnLst>
  <dgm:bg/>
  <dgm:whole>
    <a:ln>
      <a:noFill/>
    </a:ln>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A8492-36C0-4CAF-808E-C47BA639AB1D}" type="datetimeFigureOut">
              <a:rPr lang="en-US" smtClean="0"/>
              <a:pPr/>
              <a:t>12/22/2015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08A81-EE4A-40E6-B141-183BA8914C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A9C3EF-743E-4DD2-8BA1-12E64422205C}" type="slidenum">
              <a:rPr lang="fa-IR" smtClean="0"/>
              <a:pPr/>
              <a:t>12</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A9C3EF-743E-4DD2-8BA1-12E64422205C}" type="slidenum">
              <a:rPr lang="fa-IR" smtClean="0"/>
              <a:pPr/>
              <a:t>13</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A9C3EF-743E-4DD2-8BA1-12E64422205C}" type="slidenum">
              <a:rPr lang="fa-IR" smtClean="0"/>
              <a:pPr/>
              <a:t>14</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A9C3EF-743E-4DD2-8BA1-12E64422205C}" type="slidenum">
              <a:rPr lang="fa-IR" smtClean="0"/>
              <a:pPr/>
              <a:t>15</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A9C3EF-743E-4DD2-8BA1-12E64422205C}" type="slidenum">
              <a:rPr lang="fa-IR" smtClean="0"/>
              <a:pPr/>
              <a:t>27</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A9C3EF-743E-4DD2-8BA1-12E64422205C}" type="slidenum">
              <a:rPr lang="fa-IR" smtClean="0"/>
              <a:pPr/>
              <a:t>28</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6EC8393-330D-4C72-A01E-E447B938B7F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EC8393-330D-4C72-A01E-E447B938B7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EC8393-330D-4C72-A01E-E447B938B7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EC8393-330D-4C72-A01E-E447B938B7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EC8393-330D-4C72-A01E-E447B938B7F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EC8393-330D-4C72-A01E-E447B938B7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6EC8393-330D-4C72-A01E-E447B938B7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6EC8393-330D-4C72-A01E-E447B938B7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6EC8393-330D-4C72-A01E-E447B938B7F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EC8393-330D-4C72-A01E-E447B938B7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2A9073B-8816-4143-99AC-66AC94158796}" type="datetimeFigureOut">
              <a:rPr lang="en-US" smtClean="0"/>
              <a:pPr/>
              <a:t>12/22/2015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EC8393-330D-4C72-A01E-E447B938B7F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2A9073B-8816-4143-99AC-66AC94158796}" type="datetimeFigureOut">
              <a:rPr lang="en-US" smtClean="0"/>
              <a:pPr/>
              <a:t>12/22/2015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6EC8393-330D-4C72-A01E-E447B938B7F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12288"/>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71500" y="1071563"/>
            <a:ext cx="7643813" cy="54673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21" name="Down Arrow Callout 20"/>
          <p:cNvSpPr/>
          <p:nvPr/>
        </p:nvSpPr>
        <p:spPr>
          <a:xfrm>
            <a:off x="3143240" y="785794"/>
            <a:ext cx="4071966" cy="857256"/>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400" dirty="0" smtClean="0">
                <a:cs typeface="B Mitra" pitchFamily="2" charset="-78"/>
              </a:rPr>
              <a:t>جمع آوري مشخصات عمومي ساختمان</a:t>
            </a:r>
            <a:endParaRPr lang="en-US" sz="2400" dirty="0">
              <a:cs typeface="B Mitra" pitchFamily="2" charset="-78"/>
            </a:endParaRPr>
          </a:p>
        </p:txBody>
      </p:sp>
      <p:graphicFrame>
        <p:nvGraphicFramePr>
          <p:cNvPr id="12" name="Table 11"/>
          <p:cNvGraphicFramePr>
            <a:graphicFrameLocks noGrp="1"/>
          </p:cNvGraphicFramePr>
          <p:nvPr/>
        </p:nvGraphicFramePr>
        <p:xfrm>
          <a:off x="1714480" y="1785926"/>
          <a:ext cx="7013278" cy="3970605"/>
        </p:xfrm>
        <a:graphic>
          <a:graphicData uri="http://schemas.openxmlformats.org/drawingml/2006/table">
            <a:tbl>
              <a:tblPr rtl="1"/>
              <a:tblGrid>
                <a:gridCol w="2846986"/>
                <a:gridCol w="4166292"/>
              </a:tblGrid>
              <a:tr h="316634">
                <a:tc>
                  <a:txBody>
                    <a:bodyPr/>
                    <a:lstStyle/>
                    <a:p>
                      <a:pPr algn="r" rtl="0">
                        <a:lnSpc>
                          <a:spcPct val="120000"/>
                        </a:lnSpc>
                        <a:spcAft>
                          <a:spcPts val="0"/>
                        </a:spcAft>
                      </a:pPr>
                      <a:r>
                        <a:rPr lang="fa-IR" sz="1800" b="0" dirty="0">
                          <a:latin typeface="Times New Roman"/>
                          <a:ea typeface="Calibri"/>
                          <a:cs typeface="Nazanin"/>
                        </a:rPr>
                        <a:t>نام ساختمان</a:t>
                      </a:r>
                      <a:endParaRPr lang="en-US" sz="18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1" kern="1200" dirty="0" smtClean="0">
                          <a:solidFill>
                            <a:srgbClr val="000000"/>
                          </a:solidFill>
                          <a:latin typeface="Times New Roman"/>
                          <a:ea typeface="Calibri"/>
                          <a:cs typeface="Nazanin"/>
                        </a:rPr>
                        <a:t>ساختمان نمونه</a:t>
                      </a:r>
                      <a:endParaRPr kumimoji="0" lang="en-US" sz="1800" b="1" kern="1200" dirty="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34">
                <a:tc>
                  <a:txBody>
                    <a:bodyPr/>
                    <a:lstStyle/>
                    <a:p>
                      <a:pPr algn="r" rtl="0">
                        <a:lnSpc>
                          <a:spcPct val="120000"/>
                        </a:lnSpc>
                        <a:spcAft>
                          <a:spcPts val="0"/>
                        </a:spcAft>
                      </a:pPr>
                      <a:r>
                        <a:rPr lang="fa-IR" sz="1800" b="0" dirty="0">
                          <a:latin typeface="Times New Roman"/>
                          <a:ea typeface="Calibri"/>
                          <a:cs typeface="Nazanin"/>
                        </a:rPr>
                        <a:t>آدرس</a:t>
                      </a:r>
                      <a:endParaRPr lang="en-US" sz="18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0" kern="1200" dirty="0" smtClean="0">
                          <a:solidFill>
                            <a:srgbClr val="000000"/>
                          </a:solidFill>
                          <a:latin typeface="Times New Roman"/>
                          <a:ea typeface="Calibri"/>
                          <a:cs typeface="Nazanin"/>
                        </a:rPr>
                        <a:t>-</a:t>
                      </a:r>
                      <a:endParaRPr kumimoji="0" lang="en-US" sz="1800" b="0" kern="1200" dirty="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34">
                <a:tc>
                  <a:txBody>
                    <a:bodyPr/>
                    <a:lstStyle/>
                    <a:p>
                      <a:pPr algn="r" rtl="0">
                        <a:lnSpc>
                          <a:spcPct val="120000"/>
                        </a:lnSpc>
                        <a:spcAft>
                          <a:spcPts val="0"/>
                        </a:spcAft>
                      </a:pPr>
                      <a:r>
                        <a:rPr lang="fa-IR" sz="1800" b="0" dirty="0">
                          <a:latin typeface="Times New Roman"/>
                          <a:ea typeface="Calibri"/>
                          <a:cs typeface="Nazanin"/>
                        </a:rPr>
                        <a:t>زير بناي کل ساختمان (مترمربع)</a:t>
                      </a:r>
                      <a:endParaRPr lang="en-US" sz="18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0" kern="1200" dirty="0">
                          <a:solidFill>
                            <a:srgbClr val="000000"/>
                          </a:solidFill>
                          <a:latin typeface="Times New Roman"/>
                          <a:ea typeface="Calibri"/>
                          <a:cs typeface="Nazanin"/>
                        </a:rPr>
                        <a:t>322</a:t>
                      </a:r>
                      <a:endParaRPr kumimoji="0" lang="en-US" sz="1800" b="0" kern="1200" dirty="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34">
                <a:tc>
                  <a:txBody>
                    <a:bodyPr/>
                    <a:lstStyle/>
                    <a:p>
                      <a:pPr algn="r" rtl="0">
                        <a:lnSpc>
                          <a:spcPct val="120000"/>
                        </a:lnSpc>
                        <a:spcAft>
                          <a:spcPts val="0"/>
                        </a:spcAft>
                      </a:pPr>
                      <a:r>
                        <a:rPr lang="fa-IR" sz="1800" b="0">
                          <a:latin typeface="Times New Roman"/>
                          <a:ea typeface="Calibri"/>
                          <a:cs typeface="Nazanin"/>
                        </a:rPr>
                        <a:t>زير بناي مفيد ساختمان (مترمربع)</a:t>
                      </a:r>
                      <a:endParaRPr lang="en-US" sz="18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0" kern="1200">
                          <a:solidFill>
                            <a:srgbClr val="000000"/>
                          </a:solidFill>
                          <a:latin typeface="Times New Roman"/>
                          <a:ea typeface="Calibri"/>
                          <a:cs typeface="Nazanin"/>
                        </a:rPr>
                        <a:t>257</a:t>
                      </a:r>
                      <a:endParaRPr kumimoji="0" lang="en-US" sz="1800" b="0" kern="120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34">
                <a:tc>
                  <a:txBody>
                    <a:bodyPr/>
                    <a:lstStyle/>
                    <a:p>
                      <a:pPr algn="r" rtl="0">
                        <a:lnSpc>
                          <a:spcPct val="120000"/>
                        </a:lnSpc>
                        <a:spcAft>
                          <a:spcPts val="0"/>
                        </a:spcAft>
                      </a:pPr>
                      <a:r>
                        <a:rPr lang="fa-IR" sz="1800" b="0">
                          <a:latin typeface="Times New Roman"/>
                          <a:ea typeface="Calibri"/>
                          <a:cs typeface="Nazanin"/>
                        </a:rPr>
                        <a:t>کاربري</a:t>
                      </a:r>
                      <a:endParaRPr lang="en-US" sz="18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0" kern="1200">
                          <a:solidFill>
                            <a:srgbClr val="000000"/>
                          </a:solidFill>
                          <a:latin typeface="Times New Roman"/>
                          <a:ea typeface="Calibri"/>
                          <a:cs typeface="Nazanin"/>
                        </a:rPr>
                        <a:t>اداري</a:t>
                      </a:r>
                      <a:endParaRPr kumimoji="0" lang="en-US" sz="1800" b="0" kern="120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34">
                <a:tc>
                  <a:txBody>
                    <a:bodyPr/>
                    <a:lstStyle/>
                    <a:p>
                      <a:pPr algn="r" rtl="0">
                        <a:lnSpc>
                          <a:spcPct val="120000"/>
                        </a:lnSpc>
                        <a:spcAft>
                          <a:spcPts val="0"/>
                        </a:spcAft>
                      </a:pPr>
                      <a:r>
                        <a:rPr lang="fa-IR" sz="1800" b="0">
                          <a:solidFill>
                            <a:srgbClr val="000000"/>
                          </a:solidFill>
                          <a:latin typeface="Times New Roman"/>
                          <a:ea typeface="Calibri"/>
                          <a:cs typeface="Nazanin"/>
                        </a:rPr>
                        <a:t>سن ساختمان</a:t>
                      </a:r>
                      <a:endParaRPr lang="en-US" sz="18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0" kern="1200" dirty="0">
                          <a:solidFill>
                            <a:srgbClr val="000000"/>
                          </a:solidFill>
                          <a:latin typeface="Times New Roman"/>
                          <a:ea typeface="Calibri"/>
                          <a:cs typeface="Nazanin"/>
                        </a:rPr>
                        <a:t>حدود 40 سال</a:t>
                      </a:r>
                      <a:endParaRPr kumimoji="0" lang="en-US" sz="1800" b="0" kern="1200" dirty="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34">
                <a:tc>
                  <a:txBody>
                    <a:bodyPr/>
                    <a:lstStyle/>
                    <a:p>
                      <a:pPr algn="r" rtl="0">
                        <a:lnSpc>
                          <a:spcPct val="120000"/>
                        </a:lnSpc>
                        <a:spcAft>
                          <a:spcPts val="0"/>
                        </a:spcAft>
                      </a:pPr>
                      <a:r>
                        <a:rPr lang="fa-IR" sz="1800" b="0" dirty="0">
                          <a:solidFill>
                            <a:srgbClr val="000000"/>
                          </a:solidFill>
                          <a:latin typeface="Times New Roman"/>
                          <a:ea typeface="Calibri"/>
                          <a:cs typeface="Nazanin"/>
                        </a:rPr>
                        <a:t>تعداد طبقات ساختمان</a:t>
                      </a:r>
                      <a:endParaRPr lang="en-US" sz="18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0" kern="1200">
                          <a:solidFill>
                            <a:srgbClr val="000000"/>
                          </a:solidFill>
                          <a:latin typeface="Times New Roman"/>
                          <a:ea typeface="Calibri"/>
                          <a:cs typeface="Nazanin"/>
                        </a:rPr>
                        <a:t>يک طبقه</a:t>
                      </a:r>
                      <a:endParaRPr kumimoji="0" lang="en-US" sz="1800" b="0" kern="120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34">
                <a:tc>
                  <a:txBody>
                    <a:bodyPr/>
                    <a:lstStyle/>
                    <a:p>
                      <a:pPr algn="r" rtl="0">
                        <a:lnSpc>
                          <a:spcPct val="120000"/>
                        </a:lnSpc>
                        <a:spcAft>
                          <a:spcPts val="0"/>
                        </a:spcAft>
                      </a:pPr>
                      <a:r>
                        <a:rPr lang="fa-IR" sz="1800" b="0">
                          <a:solidFill>
                            <a:srgbClr val="000000"/>
                          </a:solidFill>
                          <a:latin typeface="Times New Roman"/>
                          <a:ea typeface="Calibri"/>
                          <a:cs typeface="Nazanin"/>
                        </a:rPr>
                        <a:t>تعداد پرسنل</a:t>
                      </a:r>
                      <a:endParaRPr lang="en-US" sz="18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0" kern="1200">
                          <a:solidFill>
                            <a:srgbClr val="000000"/>
                          </a:solidFill>
                          <a:latin typeface="Times New Roman"/>
                          <a:ea typeface="Calibri"/>
                          <a:cs typeface="Nazanin"/>
                        </a:rPr>
                        <a:t>16 نفر</a:t>
                      </a:r>
                      <a:endParaRPr kumimoji="0" lang="en-US" sz="1800" b="0" kern="120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34">
                <a:tc>
                  <a:txBody>
                    <a:bodyPr/>
                    <a:lstStyle/>
                    <a:p>
                      <a:pPr algn="r" rtl="0">
                        <a:lnSpc>
                          <a:spcPct val="120000"/>
                        </a:lnSpc>
                        <a:spcAft>
                          <a:spcPts val="0"/>
                        </a:spcAft>
                      </a:pPr>
                      <a:r>
                        <a:rPr lang="fa-IR" sz="1800" b="0">
                          <a:solidFill>
                            <a:srgbClr val="000000"/>
                          </a:solidFill>
                          <a:latin typeface="Times New Roman"/>
                          <a:ea typeface="Calibri"/>
                          <a:cs typeface="Nazanin"/>
                        </a:rPr>
                        <a:t>تعداد مراجعه کنندگان در روز</a:t>
                      </a:r>
                      <a:endParaRPr lang="en-US" sz="18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0" kern="1200">
                          <a:solidFill>
                            <a:srgbClr val="000000"/>
                          </a:solidFill>
                          <a:latin typeface="Times New Roman"/>
                          <a:ea typeface="Calibri"/>
                          <a:cs typeface="Nazanin"/>
                        </a:rPr>
                        <a:t>حدود 40 نفر</a:t>
                      </a:r>
                      <a:endParaRPr kumimoji="0" lang="en-US" sz="1800" b="0" kern="120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82">
                <a:tc>
                  <a:txBody>
                    <a:bodyPr/>
                    <a:lstStyle/>
                    <a:p>
                      <a:pPr algn="r" rtl="0">
                        <a:lnSpc>
                          <a:spcPct val="120000"/>
                        </a:lnSpc>
                        <a:spcAft>
                          <a:spcPts val="0"/>
                        </a:spcAft>
                      </a:pPr>
                      <a:r>
                        <a:rPr lang="fa-IR" sz="1800" b="0">
                          <a:solidFill>
                            <a:srgbClr val="000000"/>
                          </a:solidFill>
                          <a:latin typeface="Times New Roman"/>
                          <a:ea typeface="Calibri"/>
                          <a:cs typeface="Nazanin"/>
                        </a:rPr>
                        <a:t>زمانهاي استفاده از ساختمان</a:t>
                      </a:r>
                      <a:endParaRPr lang="en-US" sz="18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0" kern="1200">
                          <a:solidFill>
                            <a:srgbClr val="000000"/>
                          </a:solidFill>
                          <a:latin typeface="Times New Roman"/>
                          <a:ea typeface="Calibri"/>
                          <a:cs typeface="Nazanin"/>
                        </a:rPr>
                        <a:t>مداوم</a:t>
                      </a:r>
                      <a:endParaRPr kumimoji="0" lang="en-US" sz="1800" b="0" kern="120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267">
                <a:tc>
                  <a:txBody>
                    <a:bodyPr/>
                    <a:lstStyle/>
                    <a:p>
                      <a:pPr algn="r" rtl="0">
                        <a:lnSpc>
                          <a:spcPct val="120000"/>
                        </a:lnSpc>
                        <a:spcAft>
                          <a:spcPts val="0"/>
                        </a:spcAft>
                      </a:pPr>
                      <a:r>
                        <a:rPr lang="fa-IR" sz="1800" b="0" dirty="0">
                          <a:solidFill>
                            <a:srgbClr val="000000"/>
                          </a:solidFill>
                          <a:latin typeface="Times New Roman"/>
                          <a:ea typeface="Calibri"/>
                          <a:cs typeface="Nazanin"/>
                        </a:rPr>
                        <a:t>همسايگي</a:t>
                      </a:r>
                      <a:endParaRPr lang="en-US" sz="18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kumimoji="0" lang="fa-IR" sz="1800" b="0" kern="1200" dirty="0">
                          <a:solidFill>
                            <a:srgbClr val="000000"/>
                          </a:solidFill>
                          <a:latin typeface="Times New Roman"/>
                          <a:ea typeface="Calibri"/>
                          <a:cs typeface="Nazanin"/>
                        </a:rPr>
                        <a:t>ساختمان در تمام جهات مجاور هواي آزاد قرار دارد</a:t>
                      </a:r>
                      <a:endParaRPr kumimoji="0" lang="en-US" sz="1800" b="0" kern="1200" dirty="0">
                        <a:solidFill>
                          <a:srgbClr val="000000"/>
                        </a:solidFill>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21" name="Down Arrow Callout 20"/>
          <p:cNvSpPr/>
          <p:nvPr/>
        </p:nvSpPr>
        <p:spPr>
          <a:xfrm>
            <a:off x="2928926" y="142852"/>
            <a:ext cx="4071966" cy="857256"/>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400" dirty="0" smtClean="0">
                <a:cs typeface="B Mitra" pitchFamily="2" charset="-78"/>
              </a:rPr>
              <a:t>جمع آوري مشخصات فيزيکي ساختمان</a:t>
            </a:r>
            <a:endParaRPr lang="en-US" sz="2400" dirty="0">
              <a:cs typeface="B Mitra" pitchFamily="2" charset="-78"/>
            </a:endParaRPr>
          </a:p>
        </p:txBody>
      </p:sp>
      <p:graphicFrame>
        <p:nvGraphicFramePr>
          <p:cNvPr id="11" name="Table 10"/>
          <p:cNvGraphicFramePr>
            <a:graphicFrameLocks noGrp="1"/>
          </p:cNvGraphicFramePr>
          <p:nvPr/>
        </p:nvGraphicFramePr>
        <p:xfrm>
          <a:off x="1500167" y="1071546"/>
          <a:ext cx="6882691" cy="5731434"/>
        </p:xfrm>
        <a:graphic>
          <a:graphicData uri="http://schemas.openxmlformats.org/drawingml/2006/table">
            <a:tbl>
              <a:tblPr rtl="1"/>
              <a:tblGrid>
                <a:gridCol w="477719"/>
                <a:gridCol w="1513982"/>
                <a:gridCol w="2137914"/>
                <a:gridCol w="1376538"/>
                <a:gridCol w="1376538"/>
              </a:tblGrid>
              <a:tr h="429371">
                <a:tc>
                  <a:txBody>
                    <a:bodyPr/>
                    <a:lstStyle/>
                    <a:p>
                      <a:pPr algn="ctr" rtl="1">
                        <a:lnSpc>
                          <a:spcPct val="120000"/>
                        </a:lnSpc>
                        <a:spcAft>
                          <a:spcPts val="0"/>
                        </a:spcAft>
                      </a:pPr>
                      <a:r>
                        <a:rPr lang="fa-IR" sz="1400" b="0" dirty="0">
                          <a:latin typeface="Times New Roman"/>
                          <a:ea typeface="Calibri"/>
                          <a:cs typeface="Nazanin"/>
                        </a:rPr>
                        <a:t>رديف</a:t>
                      </a:r>
                      <a:endParaRPr lang="en-US" sz="1400" b="1" dirty="0">
                        <a:latin typeface="Times New Roman"/>
                        <a:ea typeface="Calibri"/>
                        <a:cs typeface="Nazanin"/>
                      </a:endParaRPr>
                    </a:p>
                  </a:txBody>
                  <a:tcPr marL="50105" marR="5010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1">
                        <a:lnSpc>
                          <a:spcPct val="120000"/>
                        </a:lnSpc>
                        <a:spcAft>
                          <a:spcPts val="0"/>
                        </a:spcAft>
                      </a:pPr>
                      <a:r>
                        <a:rPr lang="fa-IR" sz="1400" b="1" dirty="0">
                          <a:latin typeface="Times New Roman"/>
                          <a:ea typeface="Calibri"/>
                          <a:cs typeface="Nazanin"/>
                        </a:rPr>
                        <a:t>پوسته فيزيکي </a:t>
                      </a:r>
                      <a:r>
                        <a:rPr lang="fa-IR" sz="1400" b="1" dirty="0" smtClean="0">
                          <a:latin typeface="Times New Roman"/>
                          <a:ea typeface="Calibri"/>
                          <a:cs typeface="Nazanin"/>
                        </a:rPr>
                        <a:t>ساختمان نمونه</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97869">
                <a:tc>
                  <a:txBody>
                    <a:bodyPr/>
                    <a:lstStyle/>
                    <a:p>
                      <a:pPr algn="ctr" rtl="1">
                        <a:lnSpc>
                          <a:spcPct val="120000"/>
                        </a:lnSpc>
                        <a:spcAft>
                          <a:spcPts val="0"/>
                        </a:spcAft>
                      </a:pPr>
                      <a:r>
                        <a:rPr lang="fa-IR" sz="1400" b="0">
                          <a:latin typeface="Times New Roman"/>
                          <a:ea typeface="Calibri"/>
                          <a:cs typeface="Nazanin"/>
                        </a:rPr>
                        <a:t>1</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dirty="0">
                          <a:latin typeface="Times New Roman"/>
                          <a:ea typeface="Calibri"/>
                          <a:cs typeface="Nazanin"/>
                        </a:rPr>
                        <a:t>نماي خارجي</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20000"/>
                        </a:lnSpc>
                        <a:spcAft>
                          <a:spcPts val="0"/>
                        </a:spcAft>
                      </a:pPr>
                      <a:r>
                        <a:rPr lang="fa-IR" sz="1400" b="0">
                          <a:latin typeface="Times New Roman"/>
                          <a:ea typeface="Calibri"/>
                          <a:cs typeface="Nazanin"/>
                        </a:rPr>
                        <a:t> آجر نما </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7869">
                <a:tc>
                  <a:txBody>
                    <a:bodyPr/>
                    <a:lstStyle/>
                    <a:p>
                      <a:pPr algn="ctr" rtl="1">
                        <a:lnSpc>
                          <a:spcPct val="120000"/>
                        </a:lnSpc>
                        <a:spcAft>
                          <a:spcPts val="0"/>
                        </a:spcAft>
                      </a:pPr>
                      <a:r>
                        <a:rPr lang="fa-IR" sz="1400" b="0">
                          <a:latin typeface="Times New Roman"/>
                          <a:ea typeface="Calibri"/>
                          <a:cs typeface="Nazanin"/>
                        </a:rPr>
                        <a:t>2</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dirty="0">
                          <a:latin typeface="Times New Roman"/>
                          <a:ea typeface="Calibri"/>
                          <a:cs typeface="Nazanin"/>
                        </a:rPr>
                        <a:t>پوشش داخلي ديوارها </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20000"/>
                        </a:lnSpc>
                        <a:spcAft>
                          <a:spcPts val="0"/>
                        </a:spcAft>
                      </a:pPr>
                      <a:r>
                        <a:rPr lang="fa-IR" sz="1400" b="0" dirty="0" smtClean="0">
                          <a:latin typeface="Times New Roman"/>
                          <a:ea typeface="Calibri"/>
                          <a:cs typeface="Nazanin"/>
                        </a:rPr>
                        <a:t>گچ(آبدارخانه:</a:t>
                      </a:r>
                      <a:r>
                        <a:rPr lang="fa-IR" sz="1400" b="0" baseline="0" dirty="0" smtClean="0">
                          <a:latin typeface="Times New Roman"/>
                          <a:ea typeface="Calibri"/>
                          <a:cs typeface="Nazanin"/>
                        </a:rPr>
                        <a:t> گچ و کاشي)</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r>
              <a:tr h="297869">
                <a:tc>
                  <a:txBody>
                    <a:bodyPr/>
                    <a:lstStyle/>
                    <a:p>
                      <a:pPr algn="ctr" rtl="1">
                        <a:lnSpc>
                          <a:spcPct val="120000"/>
                        </a:lnSpc>
                        <a:spcAft>
                          <a:spcPts val="0"/>
                        </a:spcAft>
                      </a:pPr>
                      <a:r>
                        <a:rPr lang="fa-IR" sz="1400" b="0">
                          <a:latin typeface="Times New Roman"/>
                          <a:ea typeface="Calibri"/>
                          <a:cs typeface="Nazanin"/>
                        </a:rPr>
                        <a:t>3</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جنس هسته ديوارها</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20000"/>
                        </a:lnSpc>
                        <a:spcAft>
                          <a:spcPts val="0"/>
                        </a:spcAft>
                      </a:pPr>
                      <a:r>
                        <a:rPr lang="fa-IR" sz="1400" b="0" dirty="0">
                          <a:latin typeface="Times New Roman"/>
                          <a:ea typeface="Calibri"/>
                          <a:cs typeface="Nazanin"/>
                        </a:rPr>
                        <a:t>آجر </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19276">
                <a:tc>
                  <a:txBody>
                    <a:bodyPr/>
                    <a:lstStyle/>
                    <a:p>
                      <a:pPr algn="ctr" rtl="1">
                        <a:lnSpc>
                          <a:spcPct val="120000"/>
                        </a:lnSpc>
                        <a:spcAft>
                          <a:spcPts val="0"/>
                        </a:spcAft>
                      </a:pPr>
                      <a:r>
                        <a:rPr lang="fa-IR" sz="1400" b="0">
                          <a:latin typeface="Times New Roman"/>
                          <a:ea typeface="Calibri"/>
                          <a:cs typeface="Nazanin"/>
                        </a:rPr>
                        <a:t>4</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پوشش بيروني سقف</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20000"/>
                        </a:lnSpc>
                        <a:spcAft>
                          <a:spcPts val="0"/>
                        </a:spcAft>
                      </a:pPr>
                      <a:r>
                        <a:rPr lang="fa-IR" sz="1400" b="0" dirty="0">
                          <a:latin typeface="Times New Roman"/>
                          <a:ea typeface="Calibri"/>
                          <a:cs typeface="Nazanin"/>
                        </a:rPr>
                        <a:t>شيرواني- گالوانيزه </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7869">
                <a:tc>
                  <a:txBody>
                    <a:bodyPr/>
                    <a:lstStyle/>
                    <a:p>
                      <a:pPr algn="ctr" rtl="1">
                        <a:lnSpc>
                          <a:spcPct val="120000"/>
                        </a:lnSpc>
                        <a:spcAft>
                          <a:spcPts val="0"/>
                        </a:spcAft>
                      </a:pPr>
                      <a:r>
                        <a:rPr lang="fa-IR" sz="1400" b="0">
                          <a:latin typeface="Times New Roman"/>
                          <a:ea typeface="Calibri"/>
                          <a:cs typeface="Nazanin"/>
                        </a:rPr>
                        <a:t>5</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جنس هسته سقف</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20000"/>
                        </a:lnSpc>
                        <a:spcAft>
                          <a:spcPts val="0"/>
                        </a:spcAft>
                      </a:pPr>
                      <a:r>
                        <a:rPr lang="fa-IR" sz="1400" b="0" dirty="0">
                          <a:latin typeface="Times New Roman"/>
                          <a:ea typeface="Calibri"/>
                          <a:cs typeface="Nazanin"/>
                        </a:rPr>
                        <a:t>سقف کاذب </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5761">
                <a:tc>
                  <a:txBody>
                    <a:bodyPr/>
                    <a:lstStyle/>
                    <a:p>
                      <a:pPr algn="ctr" rtl="1">
                        <a:lnSpc>
                          <a:spcPct val="120000"/>
                        </a:lnSpc>
                        <a:spcAft>
                          <a:spcPts val="0"/>
                        </a:spcAft>
                      </a:pPr>
                      <a:r>
                        <a:rPr lang="fa-IR" sz="1400" b="0">
                          <a:latin typeface="Times New Roman"/>
                          <a:ea typeface="Calibri"/>
                          <a:cs typeface="Nazanin"/>
                        </a:rPr>
                        <a:t>6</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پوشش داخلي سقف </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20000"/>
                        </a:lnSpc>
                        <a:spcAft>
                          <a:spcPts val="0"/>
                        </a:spcAft>
                      </a:pPr>
                      <a:r>
                        <a:rPr lang="fa-IR" sz="1400" b="0" dirty="0">
                          <a:latin typeface="Times New Roman"/>
                          <a:ea typeface="Calibri"/>
                          <a:cs typeface="Nazanin"/>
                        </a:rPr>
                        <a:t>سقف کاذب</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5761">
                <a:tc>
                  <a:txBody>
                    <a:bodyPr/>
                    <a:lstStyle/>
                    <a:p>
                      <a:pPr algn="ctr" rtl="1">
                        <a:lnSpc>
                          <a:spcPct val="120000"/>
                        </a:lnSpc>
                        <a:spcAft>
                          <a:spcPts val="0"/>
                        </a:spcAft>
                      </a:pPr>
                      <a:r>
                        <a:rPr lang="fa-IR" sz="1400" b="0">
                          <a:latin typeface="Times New Roman"/>
                          <a:ea typeface="Calibri"/>
                          <a:cs typeface="Nazanin"/>
                        </a:rPr>
                        <a:t>7</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اختلاف ترازکف</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20000"/>
                        </a:lnSpc>
                        <a:spcAft>
                          <a:spcPts val="0"/>
                        </a:spcAft>
                      </a:pPr>
                      <a:r>
                        <a:rPr lang="fa-IR" sz="1400" b="0" dirty="0">
                          <a:latin typeface="Times New Roman"/>
                          <a:ea typeface="Calibri"/>
                          <a:cs typeface="Nazanin"/>
                        </a:rPr>
                        <a:t>20 سانتيمتر</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7535">
                <a:tc>
                  <a:txBody>
                    <a:bodyPr/>
                    <a:lstStyle/>
                    <a:p>
                      <a:pPr algn="ctr" rtl="1">
                        <a:lnSpc>
                          <a:spcPct val="120000"/>
                        </a:lnSpc>
                        <a:spcAft>
                          <a:spcPts val="0"/>
                        </a:spcAft>
                      </a:pPr>
                      <a:r>
                        <a:rPr lang="fa-IR" sz="1400" b="0">
                          <a:latin typeface="Times New Roman"/>
                          <a:ea typeface="Calibri"/>
                          <a:cs typeface="Nazanin"/>
                        </a:rPr>
                        <a:t>8</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پوشش کف </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20000"/>
                        </a:lnSpc>
                        <a:spcAft>
                          <a:spcPts val="0"/>
                        </a:spcAft>
                      </a:pPr>
                      <a:r>
                        <a:rPr lang="fa-IR" sz="1400" b="0" dirty="0">
                          <a:latin typeface="Times New Roman"/>
                          <a:ea typeface="Calibri"/>
                          <a:cs typeface="Nazanin"/>
                        </a:rPr>
                        <a:t> دفاتر : سراميک </a:t>
                      </a:r>
                      <a:endParaRPr lang="en-US" sz="1400" b="1" dirty="0">
                        <a:latin typeface="Times New Roman"/>
                        <a:ea typeface="Calibri"/>
                        <a:cs typeface="Nazanin"/>
                      </a:endParaRPr>
                    </a:p>
                    <a:p>
                      <a:pPr algn="ctr" rtl="1">
                        <a:lnSpc>
                          <a:spcPct val="120000"/>
                        </a:lnSpc>
                        <a:spcAft>
                          <a:spcPts val="0"/>
                        </a:spcAft>
                      </a:pPr>
                      <a:r>
                        <a:rPr lang="fa-IR" sz="1400" b="0" dirty="0">
                          <a:latin typeface="Times New Roman"/>
                          <a:ea typeface="Calibri"/>
                          <a:cs typeface="Nazanin"/>
                        </a:rPr>
                        <a:t> راهرو : سنگ </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71568">
                <a:tc rowSpan="2">
                  <a:txBody>
                    <a:bodyPr/>
                    <a:lstStyle/>
                    <a:p>
                      <a:pPr algn="ctr" rtl="1">
                        <a:lnSpc>
                          <a:spcPct val="120000"/>
                        </a:lnSpc>
                        <a:spcAft>
                          <a:spcPts val="0"/>
                        </a:spcAft>
                      </a:pPr>
                      <a:endParaRPr lang="fa-IR" sz="1400" b="0">
                        <a:latin typeface="Times New Roman"/>
                        <a:ea typeface="Calibri"/>
                        <a:cs typeface="Nazanin"/>
                      </a:endParaRPr>
                    </a:p>
                    <a:p>
                      <a:pPr algn="ctr" rtl="1">
                        <a:lnSpc>
                          <a:spcPct val="120000"/>
                        </a:lnSpc>
                        <a:spcAft>
                          <a:spcPts val="0"/>
                        </a:spcAft>
                      </a:pPr>
                      <a:r>
                        <a:rPr lang="fa-IR" sz="1400" b="0">
                          <a:latin typeface="Times New Roman"/>
                          <a:ea typeface="Calibri"/>
                          <a:cs typeface="Nazanin"/>
                        </a:rPr>
                        <a:t>9</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20000"/>
                        </a:lnSpc>
                        <a:spcAft>
                          <a:spcPts val="0"/>
                        </a:spcAft>
                      </a:pPr>
                      <a:r>
                        <a:rPr lang="fa-IR" sz="1400" b="0">
                          <a:solidFill>
                            <a:srgbClr val="000000"/>
                          </a:solidFill>
                          <a:latin typeface="Times New Roman"/>
                          <a:ea typeface="Calibri"/>
                          <a:cs typeface="Nazanin"/>
                        </a:rPr>
                        <a:t>نوع و جنس درها</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20000"/>
                        </a:lnSpc>
                        <a:spcAft>
                          <a:spcPts val="0"/>
                        </a:spcAft>
                      </a:pPr>
                      <a:r>
                        <a:rPr lang="fa-IR" sz="1400" b="0" dirty="0">
                          <a:solidFill>
                            <a:srgbClr val="000000"/>
                          </a:solidFill>
                          <a:latin typeface="Times New Roman"/>
                          <a:ea typeface="Calibri"/>
                          <a:cs typeface="Nazanin"/>
                        </a:rPr>
                        <a:t>ورودي اصلي</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20000"/>
                        </a:lnSpc>
                        <a:spcAft>
                          <a:spcPts val="0"/>
                        </a:spcAft>
                      </a:pPr>
                      <a:r>
                        <a:rPr lang="fa-IR" sz="800" b="0">
                          <a:latin typeface="Times New Roman"/>
                          <a:ea typeface="Calibri"/>
                          <a:cs typeface="Nazanin"/>
                        </a:rPr>
                        <a:t>آبدارخانه</a:t>
                      </a:r>
                      <a:endParaRPr lang="en-US" sz="8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35">
                <a:tc vMerge="1">
                  <a:txBody>
                    <a:bodyPr/>
                    <a:lstStyle/>
                    <a:p>
                      <a:endParaRPr lang="en-US"/>
                    </a:p>
                  </a:txBody>
                  <a:tcPr/>
                </a:tc>
                <a:tc vMerge="1">
                  <a:txBody>
                    <a:bodyPr/>
                    <a:lstStyle/>
                    <a:p>
                      <a:endParaRPr lang="en-US"/>
                    </a:p>
                  </a:txBody>
                  <a:tcPr/>
                </a:tc>
                <a:tc gridSpan="2">
                  <a:txBody>
                    <a:bodyPr/>
                    <a:lstStyle/>
                    <a:p>
                      <a:pPr algn="ctr" rtl="1">
                        <a:lnSpc>
                          <a:spcPct val="120000"/>
                        </a:lnSpc>
                        <a:spcAft>
                          <a:spcPts val="0"/>
                        </a:spcAft>
                      </a:pPr>
                      <a:r>
                        <a:rPr lang="fa-IR" sz="1400" b="0" dirty="0">
                          <a:solidFill>
                            <a:srgbClr val="000000"/>
                          </a:solidFill>
                          <a:latin typeface="Times New Roman"/>
                          <a:ea typeface="Calibri"/>
                          <a:cs typeface="Nazanin"/>
                        </a:rPr>
                        <a:t>فضاي واسط- يک درب پروفيل فلزي به همراه شيشه ساده و يک درب شيشه اي سکوريت</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20000"/>
                        </a:lnSpc>
                        <a:spcAft>
                          <a:spcPts val="0"/>
                        </a:spcAft>
                      </a:pPr>
                      <a:r>
                        <a:rPr lang="fa-IR" sz="800" b="0">
                          <a:latin typeface="Times New Roman"/>
                          <a:ea typeface="Calibri"/>
                          <a:cs typeface="Nazanin"/>
                        </a:rPr>
                        <a:t>چوب</a:t>
                      </a:r>
                      <a:endParaRPr lang="en-US" sz="8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869">
                <a:tc rowSpan="3">
                  <a:txBody>
                    <a:bodyPr/>
                    <a:lstStyle/>
                    <a:p>
                      <a:pPr algn="ctr" rtl="1">
                        <a:lnSpc>
                          <a:spcPct val="120000"/>
                        </a:lnSpc>
                        <a:spcAft>
                          <a:spcPts val="0"/>
                        </a:spcAft>
                      </a:pPr>
                      <a:endParaRPr lang="fa-IR" sz="1400" b="0">
                        <a:latin typeface="Times New Roman"/>
                        <a:ea typeface="Calibri"/>
                        <a:cs typeface="Nazanin"/>
                      </a:endParaRPr>
                    </a:p>
                    <a:p>
                      <a:pPr algn="ctr" rtl="1">
                        <a:lnSpc>
                          <a:spcPct val="120000"/>
                        </a:lnSpc>
                        <a:spcAft>
                          <a:spcPts val="0"/>
                        </a:spcAft>
                      </a:pPr>
                      <a:r>
                        <a:rPr lang="fa-IR" sz="1400" b="0">
                          <a:latin typeface="Times New Roman"/>
                          <a:ea typeface="Calibri"/>
                          <a:cs typeface="Nazanin"/>
                        </a:rPr>
                        <a:t>10</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endParaRPr lang="fa-IR" sz="1400" b="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پنجره هاي ضلع شمالي</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dirty="0">
                          <a:latin typeface="Times New Roman"/>
                          <a:ea typeface="Calibri"/>
                          <a:cs typeface="Nazanin"/>
                        </a:rPr>
                        <a:t>پنجره هاي اضلاع ديگر</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800" b="0">
                          <a:latin typeface="Times New Roman"/>
                          <a:ea typeface="Calibri"/>
                          <a:cs typeface="Nazanin"/>
                        </a:rPr>
                        <a:t>پنجره هاي آبدارخانه</a:t>
                      </a:r>
                      <a:endParaRPr lang="en-US" sz="8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35">
                <a:tc vMerge="1">
                  <a:txBody>
                    <a:bodyPr/>
                    <a:lstStyle/>
                    <a:p>
                      <a:endParaRPr lang="en-US"/>
                    </a:p>
                  </a:txBody>
                  <a:tcPr/>
                </a:tc>
                <a:tc>
                  <a:txBody>
                    <a:bodyPr/>
                    <a:lstStyle/>
                    <a:p>
                      <a:pPr algn="ctr" rtl="1">
                        <a:lnSpc>
                          <a:spcPct val="120000"/>
                        </a:lnSpc>
                        <a:spcAft>
                          <a:spcPts val="0"/>
                        </a:spcAft>
                      </a:pPr>
                      <a:r>
                        <a:rPr lang="fa-IR" sz="1400" b="0">
                          <a:latin typeface="Times New Roman"/>
                          <a:ea typeface="Calibri"/>
                          <a:cs typeface="Nazanin"/>
                        </a:rPr>
                        <a:t>نوع و جنس</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solidFill>
                            <a:srgbClr val="000000"/>
                          </a:solidFill>
                          <a:latin typeface="Times New Roman"/>
                          <a:ea typeface="Calibri"/>
                          <a:cs typeface="Nazanin"/>
                        </a:rPr>
                        <a:t>پروفيل فلزي به همراه شيشه دوجداره</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dirty="0">
                          <a:solidFill>
                            <a:srgbClr val="000000"/>
                          </a:solidFill>
                          <a:latin typeface="Times New Roman"/>
                          <a:ea typeface="Calibri"/>
                          <a:cs typeface="Nazanin"/>
                        </a:rPr>
                        <a:t>پروفيل فلزي به همراه شيشه ساده </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800" b="0">
                          <a:solidFill>
                            <a:srgbClr val="000000"/>
                          </a:solidFill>
                          <a:latin typeface="Times New Roman"/>
                          <a:ea typeface="Calibri"/>
                          <a:cs typeface="Nazanin"/>
                        </a:rPr>
                        <a:t>پروفيل فلزي به همراه شيشه ساده </a:t>
                      </a:r>
                      <a:endParaRPr lang="en-US" sz="8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48">
                <a:tc vMerge="1">
                  <a:txBody>
                    <a:bodyPr/>
                    <a:lstStyle/>
                    <a:p>
                      <a:endParaRPr lang="en-US"/>
                    </a:p>
                  </a:txBody>
                  <a:tcPr/>
                </a:tc>
                <a:tc>
                  <a:txBody>
                    <a:bodyPr/>
                    <a:lstStyle/>
                    <a:p>
                      <a:pPr algn="ctr" rtl="1">
                        <a:lnSpc>
                          <a:spcPct val="120000"/>
                        </a:lnSpc>
                        <a:spcAft>
                          <a:spcPts val="0"/>
                        </a:spcAft>
                      </a:pPr>
                      <a:r>
                        <a:rPr lang="fa-IR" sz="1400" b="0">
                          <a:latin typeface="Times New Roman"/>
                          <a:ea typeface="Calibri"/>
                          <a:cs typeface="Nazanin"/>
                        </a:rPr>
                        <a:t>سايبان داخلي</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کرکره دار</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dirty="0">
                          <a:latin typeface="Times New Roman"/>
                          <a:ea typeface="Calibri"/>
                          <a:cs typeface="Nazanin"/>
                        </a:rPr>
                        <a:t>کرکره دار</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800" b="0">
                          <a:latin typeface="Times New Roman"/>
                          <a:ea typeface="Calibri"/>
                          <a:cs typeface="Nazanin"/>
                        </a:rPr>
                        <a:t>ندارد</a:t>
                      </a:r>
                      <a:endParaRPr lang="en-US" sz="8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656">
                <a:tc rowSpan="2">
                  <a:txBody>
                    <a:bodyPr/>
                    <a:lstStyle/>
                    <a:p>
                      <a:pPr algn="ctr" rtl="1">
                        <a:lnSpc>
                          <a:spcPct val="120000"/>
                        </a:lnSpc>
                        <a:spcAft>
                          <a:spcPts val="0"/>
                        </a:spcAft>
                      </a:pPr>
                      <a:r>
                        <a:rPr lang="fa-IR" sz="1400" b="0">
                          <a:latin typeface="Times New Roman"/>
                          <a:ea typeface="Calibri"/>
                          <a:cs typeface="Nazanin"/>
                        </a:rPr>
                        <a:t>11</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20000"/>
                        </a:lnSpc>
                        <a:spcAft>
                          <a:spcPts val="0"/>
                        </a:spcAft>
                      </a:pPr>
                      <a:r>
                        <a:rPr lang="fa-IR" sz="1400" b="0">
                          <a:latin typeface="Times New Roman"/>
                          <a:ea typeface="Calibri"/>
                          <a:cs typeface="Nazanin"/>
                        </a:rPr>
                        <a:t>سايبان خارجي</a:t>
                      </a:r>
                      <a:endParaRPr lang="en-US" sz="1400" b="1">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20000"/>
                        </a:lnSpc>
                        <a:spcAft>
                          <a:spcPts val="0"/>
                        </a:spcAft>
                      </a:pPr>
                      <a:r>
                        <a:rPr lang="fa-IR" sz="1400" b="0" dirty="0">
                          <a:latin typeface="Times New Roman"/>
                          <a:ea typeface="Calibri"/>
                          <a:cs typeface="Nazanin"/>
                        </a:rPr>
                        <a:t>اطراف ساختمان </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7656">
                <a:tc vMerge="1">
                  <a:txBody>
                    <a:bodyPr/>
                    <a:lstStyle/>
                    <a:p>
                      <a:endParaRPr lang="en-US"/>
                    </a:p>
                  </a:txBody>
                  <a:tcPr/>
                </a:tc>
                <a:tc vMerge="1">
                  <a:txBody>
                    <a:bodyPr/>
                    <a:lstStyle/>
                    <a:p>
                      <a:endParaRPr lang="en-US"/>
                    </a:p>
                  </a:txBody>
                  <a:tcPr/>
                </a:tc>
                <a:tc gridSpan="3">
                  <a:txBody>
                    <a:bodyPr/>
                    <a:lstStyle/>
                    <a:p>
                      <a:pPr algn="ctr" rtl="1">
                        <a:lnSpc>
                          <a:spcPct val="120000"/>
                        </a:lnSpc>
                        <a:spcAft>
                          <a:spcPts val="0"/>
                        </a:spcAft>
                      </a:pPr>
                      <a:r>
                        <a:rPr lang="fa-IR" sz="1400" b="0" dirty="0">
                          <a:latin typeface="Times New Roman"/>
                          <a:ea typeface="Calibri"/>
                          <a:cs typeface="Nazanin"/>
                        </a:rPr>
                        <a:t>85 سانتيمتر</a:t>
                      </a:r>
                      <a:endParaRPr lang="en-US" sz="1400" b="1" dirty="0">
                        <a:latin typeface="Times New Roman"/>
                        <a:ea typeface="Calibri"/>
                        <a:cs typeface="Nazanin"/>
                      </a:endParaRPr>
                    </a:p>
                  </a:txBody>
                  <a:tcPr marL="50105" marR="5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21" name="Down Arrow Callout 20"/>
          <p:cNvSpPr/>
          <p:nvPr/>
        </p:nvSpPr>
        <p:spPr>
          <a:xfrm>
            <a:off x="1785918" y="500042"/>
            <a:ext cx="7000924" cy="1143008"/>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a-IR" sz="2400" dirty="0" smtClean="0">
              <a:cs typeface="B Mitra" pitchFamily="2" charset="-78"/>
            </a:endParaRPr>
          </a:p>
          <a:p>
            <a:pPr algn="ctr"/>
            <a:r>
              <a:rPr lang="fa-IR" sz="2400" dirty="0" smtClean="0">
                <a:cs typeface="B Mitra" pitchFamily="2" charset="-78"/>
              </a:rPr>
              <a:t>جمع آوري مشخصات تاسيسات سرمايش، گرمايش و تهويه مطبوع ساختمان </a:t>
            </a:r>
            <a:endParaRPr lang="en-US" sz="2400" dirty="0" smtClean="0">
              <a:cs typeface="B Mitra" pitchFamily="2" charset="-78"/>
            </a:endParaRPr>
          </a:p>
          <a:p>
            <a:pPr algn="ctr"/>
            <a:endParaRPr lang="en-US" sz="2400" dirty="0">
              <a:cs typeface="B Mitra" pitchFamily="2" charset="-78"/>
            </a:endParaRPr>
          </a:p>
        </p:txBody>
      </p:sp>
      <p:graphicFrame>
        <p:nvGraphicFramePr>
          <p:cNvPr id="19" name="Table 18"/>
          <p:cNvGraphicFramePr>
            <a:graphicFrameLocks noGrp="1"/>
          </p:cNvGraphicFramePr>
          <p:nvPr/>
        </p:nvGraphicFramePr>
        <p:xfrm>
          <a:off x="3500430" y="2428868"/>
          <a:ext cx="3857652" cy="546227"/>
        </p:xfrm>
        <a:graphic>
          <a:graphicData uri="http://schemas.openxmlformats.org/drawingml/2006/table">
            <a:tbl>
              <a:tblPr rtl="1"/>
              <a:tblGrid>
                <a:gridCol w="1285884"/>
                <a:gridCol w="1285884"/>
                <a:gridCol w="1285884"/>
              </a:tblGrid>
              <a:tr h="290195">
                <a:tc>
                  <a:txBody>
                    <a:bodyPr/>
                    <a:lstStyle/>
                    <a:p>
                      <a:pPr algn="ctr" rtl="1">
                        <a:lnSpc>
                          <a:spcPct val="120000"/>
                        </a:lnSpc>
                        <a:spcAft>
                          <a:spcPts val="0"/>
                        </a:spcAft>
                      </a:pPr>
                      <a:r>
                        <a:rPr lang="fa-IR" sz="1400" b="0" dirty="0">
                          <a:latin typeface="Times New Roman"/>
                          <a:ea typeface="Calibri"/>
                          <a:cs typeface="Nazanin"/>
                        </a:rPr>
                        <a:t>نوع</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ظرفيت (</a:t>
                      </a:r>
                      <a:r>
                        <a:rPr lang="en-US" sz="1400" b="1">
                          <a:latin typeface="Times New Roman"/>
                          <a:ea typeface="Calibri"/>
                          <a:cs typeface="Nazanin"/>
                        </a:rPr>
                        <a:t>Btu/hr</a:t>
                      </a:r>
                      <a:r>
                        <a:rPr lang="fa-IR" sz="1400" b="0">
                          <a:latin typeface="Times New Roman"/>
                          <a:ea typeface="Calibri"/>
                          <a:cs typeface="Nazanin"/>
                        </a:rPr>
                        <a:t>)</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تعداد</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30">
                <a:tc>
                  <a:txBody>
                    <a:bodyPr/>
                    <a:lstStyle/>
                    <a:p>
                      <a:pPr algn="ctr" rtl="1">
                        <a:lnSpc>
                          <a:spcPct val="120000"/>
                        </a:lnSpc>
                        <a:spcAft>
                          <a:spcPts val="0"/>
                        </a:spcAft>
                      </a:pPr>
                      <a:r>
                        <a:rPr lang="fa-IR" sz="1400" b="0">
                          <a:latin typeface="Times New Roman"/>
                          <a:ea typeface="Calibri"/>
                          <a:cs typeface="Nazanin"/>
                        </a:rPr>
                        <a:t>کولر گازي پنجره‌اي</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dirty="0">
                          <a:latin typeface="Times New Roman"/>
                          <a:ea typeface="Calibri"/>
                          <a:cs typeface="Nazanin"/>
                        </a:rPr>
                        <a:t>18000</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dirty="0">
                          <a:latin typeface="Times New Roman"/>
                          <a:ea typeface="Calibri"/>
                          <a:cs typeface="Nazanin"/>
                        </a:rPr>
                        <a:t>9</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nvGraphicFramePr>
        <p:xfrm>
          <a:off x="1285858" y="3286124"/>
          <a:ext cx="7643860" cy="768096"/>
        </p:xfrm>
        <a:graphic>
          <a:graphicData uri="http://schemas.openxmlformats.org/drawingml/2006/table">
            <a:tbl>
              <a:tblPr/>
              <a:tblGrid>
                <a:gridCol w="764386"/>
                <a:gridCol w="764386"/>
                <a:gridCol w="764386"/>
                <a:gridCol w="764386"/>
                <a:gridCol w="764386"/>
                <a:gridCol w="607224"/>
                <a:gridCol w="921548"/>
                <a:gridCol w="764386"/>
                <a:gridCol w="764386"/>
                <a:gridCol w="764386"/>
              </a:tblGrid>
              <a:tr h="79375">
                <a:tc rowSpan="2">
                  <a:txBody>
                    <a:bodyPr/>
                    <a:lstStyle/>
                    <a:p>
                      <a:pPr algn="ctr" rtl="1">
                        <a:lnSpc>
                          <a:spcPct val="120000"/>
                        </a:lnSpc>
                        <a:spcAft>
                          <a:spcPts val="0"/>
                        </a:spcAft>
                      </a:pPr>
                      <a:r>
                        <a:rPr lang="fa-IR" sz="1400" b="0" dirty="0">
                          <a:latin typeface="Times New Roman"/>
                          <a:ea typeface="Calibri"/>
                          <a:cs typeface="Nazanin"/>
                        </a:rPr>
                        <a:t>تعداد</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20000"/>
                        </a:lnSpc>
                        <a:spcAft>
                          <a:spcPts val="0"/>
                        </a:spcAft>
                      </a:pPr>
                      <a:r>
                        <a:rPr lang="fa-IR" sz="1400" b="0">
                          <a:latin typeface="Times New Roman"/>
                          <a:ea typeface="Calibri"/>
                          <a:cs typeface="Nazanin"/>
                        </a:rPr>
                        <a:t>جريان(</a:t>
                      </a:r>
                      <a:r>
                        <a:rPr lang="en-US" sz="1400" b="1">
                          <a:latin typeface="Times New Roman"/>
                          <a:ea typeface="Calibri"/>
                          <a:cs typeface="Nazanin"/>
                        </a:rPr>
                        <a:t>A</a:t>
                      </a:r>
                      <a:r>
                        <a:rPr lang="fa-IR" sz="1400" b="0">
                          <a:latin typeface="Times New Roman"/>
                          <a:ea typeface="Calibri"/>
                          <a:cs typeface="Nazanin"/>
                        </a:rPr>
                        <a:t>)</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1">
                        <a:lnSpc>
                          <a:spcPct val="120000"/>
                        </a:lnSpc>
                        <a:spcAft>
                          <a:spcPts val="0"/>
                        </a:spcAft>
                      </a:pPr>
                      <a:r>
                        <a:rPr lang="fa-IR" sz="1400" b="0">
                          <a:latin typeface="Times New Roman"/>
                          <a:ea typeface="Calibri"/>
                          <a:cs typeface="Nazanin"/>
                        </a:rPr>
                        <a:t>توان(</a:t>
                      </a:r>
                      <a:r>
                        <a:rPr lang="en-US" sz="1400" b="1">
                          <a:latin typeface="Times New Roman"/>
                          <a:ea typeface="Calibri"/>
                          <a:cs typeface="Nazanin"/>
                        </a:rPr>
                        <a:t>w</a:t>
                      </a:r>
                      <a:r>
                        <a:rPr lang="fa-IR" sz="1400" b="0">
                          <a:latin typeface="Times New Roman"/>
                          <a:ea typeface="Calibri"/>
                          <a:cs typeface="Nazanin"/>
                        </a:rPr>
                        <a:t>)</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rtl="1">
                        <a:lnSpc>
                          <a:spcPct val="120000"/>
                        </a:lnSpc>
                        <a:spcAft>
                          <a:spcPts val="0"/>
                        </a:spcAft>
                      </a:pPr>
                      <a:r>
                        <a:rPr lang="fa-IR" sz="1400" b="0">
                          <a:latin typeface="Times New Roman"/>
                          <a:ea typeface="Calibri"/>
                          <a:cs typeface="Nazanin"/>
                        </a:rPr>
                        <a:t>فرکانس</a:t>
                      </a:r>
                      <a:endParaRPr lang="en-US" sz="1400" b="1">
                        <a:latin typeface="Times New Roman"/>
                        <a:ea typeface="Calibri"/>
                        <a:cs typeface="Nazanin"/>
                      </a:endParaRPr>
                    </a:p>
                    <a:p>
                      <a:pPr algn="ctr" rtl="1">
                        <a:lnSpc>
                          <a:spcPct val="120000"/>
                        </a:lnSpc>
                        <a:spcAft>
                          <a:spcPts val="0"/>
                        </a:spcAft>
                      </a:pPr>
                      <a:r>
                        <a:rPr lang="fa-IR" sz="1400" b="0">
                          <a:latin typeface="Times New Roman"/>
                          <a:ea typeface="Calibri"/>
                          <a:cs typeface="Nazanin"/>
                        </a:rPr>
                        <a:t>(</a:t>
                      </a:r>
                      <a:r>
                        <a:rPr lang="en-US" sz="1400" b="1">
                          <a:latin typeface="Times New Roman"/>
                          <a:ea typeface="Calibri"/>
                          <a:cs typeface="Nazanin"/>
                        </a:rPr>
                        <a:t>Hz</a:t>
                      </a:r>
                      <a:r>
                        <a:rPr lang="fa-IR" sz="1400" b="0">
                          <a:latin typeface="Times New Roman"/>
                          <a:ea typeface="Calibri"/>
                          <a:cs typeface="Nazanin"/>
                        </a:rPr>
                        <a:t>)</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20000"/>
                        </a:lnSpc>
                        <a:spcAft>
                          <a:spcPts val="0"/>
                        </a:spcAft>
                      </a:pPr>
                      <a:r>
                        <a:rPr lang="fa-IR" sz="1400" b="0">
                          <a:latin typeface="Times New Roman"/>
                          <a:ea typeface="Calibri"/>
                          <a:cs typeface="Nazanin"/>
                        </a:rPr>
                        <a:t>ولتاژ</a:t>
                      </a:r>
                      <a:endParaRPr lang="en-US" sz="1400" b="1">
                        <a:latin typeface="Times New Roman"/>
                        <a:ea typeface="Calibri"/>
                        <a:cs typeface="Nazanin"/>
                      </a:endParaRPr>
                    </a:p>
                    <a:p>
                      <a:pPr algn="ctr" rtl="1">
                        <a:lnSpc>
                          <a:spcPct val="120000"/>
                        </a:lnSpc>
                        <a:spcAft>
                          <a:spcPts val="0"/>
                        </a:spcAft>
                      </a:pPr>
                      <a:r>
                        <a:rPr lang="fa-IR" sz="1400" b="0">
                          <a:latin typeface="Times New Roman"/>
                          <a:ea typeface="Calibri"/>
                          <a:cs typeface="Nazanin"/>
                        </a:rPr>
                        <a:t>(</a:t>
                      </a:r>
                      <a:r>
                        <a:rPr lang="en-US" sz="1400" b="1">
                          <a:latin typeface="Times New Roman"/>
                          <a:ea typeface="Calibri"/>
                          <a:cs typeface="Nazanin"/>
                        </a:rPr>
                        <a:t>v</a:t>
                      </a:r>
                      <a:r>
                        <a:rPr lang="fa-IR" sz="1400" b="0">
                          <a:latin typeface="Times New Roman"/>
                          <a:ea typeface="Calibri"/>
                          <a:cs typeface="Nazanin"/>
                        </a:rPr>
                        <a:t>)</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20000"/>
                        </a:lnSpc>
                        <a:spcAft>
                          <a:spcPts val="0"/>
                        </a:spcAft>
                      </a:pPr>
                      <a:r>
                        <a:rPr lang="fa-IR" sz="1400" b="0">
                          <a:latin typeface="Times New Roman"/>
                          <a:ea typeface="Calibri"/>
                          <a:cs typeface="Nazanin"/>
                        </a:rPr>
                        <a:t>ظرفيت(</a:t>
                      </a:r>
                      <a:r>
                        <a:rPr lang="en-US" sz="1400" b="1">
                          <a:latin typeface="Times New Roman"/>
                          <a:ea typeface="Calibri"/>
                          <a:cs typeface="Nazanin"/>
                        </a:rPr>
                        <a:t>Btu/hr</a:t>
                      </a:r>
                      <a:r>
                        <a:rPr lang="fa-IR" sz="1400" b="0">
                          <a:latin typeface="Times New Roman"/>
                          <a:ea typeface="Calibri"/>
                          <a:cs typeface="Nazanin"/>
                        </a:rPr>
                        <a:t>)</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rtl="1">
                        <a:lnSpc>
                          <a:spcPct val="120000"/>
                        </a:lnSpc>
                        <a:spcAft>
                          <a:spcPts val="0"/>
                        </a:spcAft>
                      </a:pPr>
                      <a:r>
                        <a:rPr lang="fa-IR" sz="1400" b="0" dirty="0">
                          <a:latin typeface="Times New Roman"/>
                          <a:ea typeface="Calibri"/>
                          <a:cs typeface="Nazanin"/>
                        </a:rPr>
                        <a:t>نوع تجهيز</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75">
                <a:tc vMerge="1">
                  <a:txBody>
                    <a:bodyPr/>
                    <a:lstStyle/>
                    <a:p>
                      <a:endParaRPr lang="en-US"/>
                    </a:p>
                  </a:txBody>
                  <a:tcPr/>
                </a:tc>
                <a:tc>
                  <a:txBody>
                    <a:bodyPr/>
                    <a:lstStyle/>
                    <a:p>
                      <a:pPr algn="ctr" rtl="1">
                        <a:lnSpc>
                          <a:spcPct val="120000"/>
                        </a:lnSpc>
                        <a:spcAft>
                          <a:spcPts val="0"/>
                        </a:spcAft>
                      </a:pPr>
                      <a:r>
                        <a:rPr lang="fa-IR" sz="1400" b="0">
                          <a:latin typeface="Times New Roman"/>
                          <a:ea typeface="Calibri"/>
                          <a:cs typeface="Nazanin"/>
                        </a:rPr>
                        <a:t>گرمايش</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سرمايش</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گرمايش</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سرمايش</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rtl="1">
                        <a:lnSpc>
                          <a:spcPct val="120000"/>
                        </a:lnSpc>
                        <a:spcAft>
                          <a:spcPts val="0"/>
                        </a:spcAft>
                      </a:pPr>
                      <a:r>
                        <a:rPr lang="fa-IR" sz="1400" b="0">
                          <a:latin typeface="Times New Roman"/>
                          <a:ea typeface="Calibri"/>
                          <a:cs typeface="Nazanin"/>
                        </a:rPr>
                        <a:t>گرمايش</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سرمايش</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0">
                <a:tc>
                  <a:txBody>
                    <a:bodyPr/>
                    <a:lstStyle/>
                    <a:p>
                      <a:pPr algn="ctr" rtl="1">
                        <a:lnSpc>
                          <a:spcPct val="120000"/>
                        </a:lnSpc>
                        <a:spcAft>
                          <a:spcPts val="0"/>
                        </a:spcAft>
                      </a:pPr>
                      <a:r>
                        <a:rPr lang="fa-IR" sz="1400" b="0" kern="1200" dirty="0">
                          <a:solidFill>
                            <a:srgbClr val="000000"/>
                          </a:solidFill>
                          <a:latin typeface="Times New Roman"/>
                          <a:ea typeface="Calibri"/>
                          <a:cs typeface="Nazanin"/>
                        </a:rPr>
                        <a:t>1</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kern="1200" dirty="0">
                          <a:solidFill>
                            <a:srgbClr val="000000"/>
                          </a:solidFill>
                          <a:latin typeface="Times New Roman"/>
                          <a:ea typeface="Calibri"/>
                          <a:cs typeface="Nazanin"/>
                        </a:rPr>
                        <a:t>-</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kern="1200" dirty="0">
                          <a:solidFill>
                            <a:srgbClr val="000000"/>
                          </a:solidFill>
                          <a:latin typeface="Times New Roman"/>
                          <a:ea typeface="Calibri"/>
                          <a:cs typeface="Nazanin"/>
                        </a:rPr>
                        <a:t>9/13</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kern="1200" dirty="0">
                          <a:solidFill>
                            <a:srgbClr val="000000"/>
                          </a:solidFill>
                          <a:latin typeface="Times New Roman"/>
                          <a:ea typeface="Calibri"/>
                          <a:cs typeface="Nazanin"/>
                        </a:rPr>
                        <a:t>-</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kern="1200" dirty="0">
                          <a:solidFill>
                            <a:srgbClr val="000000"/>
                          </a:solidFill>
                          <a:latin typeface="Times New Roman"/>
                          <a:ea typeface="Calibri"/>
                          <a:cs typeface="Nazanin"/>
                        </a:rPr>
                        <a:t>2840</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kern="1200" dirty="0">
                          <a:solidFill>
                            <a:srgbClr val="000000"/>
                          </a:solidFill>
                          <a:latin typeface="Times New Roman"/>
                          <a:ea typeface="Calibri"/>
                          <a:cs typeface="Nazanin"/>
                        </a:rPr>
                        <a:t>50</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kern="1200" dirty="0">
                          <a:solidFill>
                            <a:srgbClr val="000000"/>
                          </a:solidFill>
                          <a:latin typeface="Times New Roman"/>
                          <a:ea typeface="Calibri"/>
                          <a:cs typeface="Nazanin"/>
                        </a:rPr>
                        <a:t>240-220</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kern="1200" dirty="0">
                          <a:solidFill>
                            <a:srgbClr val="000000"/>
                          </a:solidFill>
                          <a:latin typeface="Times New Roman"/>
                          <a:ea typeface="Calibri"/>
                          <a:cs typeface="Nazanin"/>
                        </a:rPr>
                        <a:t>-</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kern="1200" dirty="0">
                          <a:solidFill>
                            <a:srgbClr val="000000"/>
                          </a:solidFill>
                          <a:latin typeface="Times New Roman"/>
                          <a:ea typeface="Calibri"/>
                          <a:cs typeface="Nazanin"/>
                        </a:rPr>
                        <a:t>24000</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kern="1200" dirty="0">
                          <a:solidFill>
                            <a:srgbClr val="000000"/>
                          </a:solidFill>
                          <a:latin typeface="Times New Roman"/>
                          <a:ea typeface="Calibri"/>
                          <a:cs typeface="Nazanin"/>
                        </a:rPr>
                        <a:t>اسپيليت</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5" name="Table 24"/>
          <p:cNvGraphicFramePr>
            <a:graphicFrameLocks noGrp="1"/>
          </p:cNvGraphicFramePr>
          <p:nvPr/>
        </p:nvGraphicFramePr>
        <p:xfrm>
          <a:off x="3286116" y="4429133"/>
          <a:ext cx="4214842" cy="2000263"/>
        </p:xfrm>
        <a:graphic>
          <a:graphicData uri="http://schemas.openxmlformats.org/drawingml/2006/table">
            <a:tbl>
              <a:tblPr rtl="1"/>
              <a:tblGrid>
                <a:gridCol w="646491"/>
                <a:gridCol w="646491"/>
                <a:gridCol w="646491"/>
                <a:gridCol w="2275369"/>
              </a:tblGrid>
              <a:tr h="638764">
                <a:tc>
                  <a:txBody>
                    <a:bodyPr/>
                    <a:lstStyle/>
                    <a:p>
                      <a:pPr algn="ctr" rtl="1">
                        <a:lnSpc>
                          <a:spcPct val="120000"/>
                        </a:lnSpc>
                        <a:spcAft>
                          <a:spcPts val="0"/>
                        </a:spcAft>
                      </a:pPr>
                      <a:r>
                        <a:rPr lang="en-US" sz="1400" b="1" dirty="0">
                          <a:latin typeface="Times New Roman"/>
                          <a:ea typeface="Calibri"/>
                          <a:cs typeface="Nazanin"/>
                        </a:rPr>
                        <a:t/>
                      </a:r>
                      <a:br>
                        <a:rPr lang="en-US" sz="1400" b="1" dirty="0">
                          <a:latin typeface="Times New Roman"/>
                          <a:ea typeface="Calibri"/>
                          <a:cs typeface="Nazanin"/>
                        </a:rPr>
                      </a:br>
                      <a:r>
                        <a:rPr lang="fa-IR" sz="1400" b="0" dirty="0">
                          <a:latin typeface="Times New Roman"/>
                          <a:ea typeface="Calibri"/>
                          <a:cs typeface="Nazanin"/>
                        </a:rPr>
                        <a:t>رديف</a:t>
                      </a:r>
                      <a:endParaRPr lang="en-US" sz="1400" b="1" dirty="0">
                        <a:latin typeface="Times New Roman"/>
                        <a:ea typeface="Calibri"/>
                        <a:cs typeface="Nazani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نوع تجهيز</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dirty="0">
                          <a:latin typeface="Times New Roman"/>
                          <a:ea typeface="Calibri"/>
                          <a:cs typeface="Nazanin"/>
                        </a:rPr>
                        <a:t>تعداد</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متوسط توان مصرفي</a:t>
                      </a:r>
                      <a:r>
                        <a:rPr lang="fa-IR" sz="1400" b="1">
                          <a:latin typeface="Times New Roman"/>
                          <a:ea typeface="Calibri"/>
                          <a:cs typeface="Nazanin"/>
                        </a:rPr>
                        <a:t> </a:t>
                      </a:r>
                      <a:r>
                        <a:rPr lang="fa-IR" sz="1400" b="0">
                          <a:latin typeface="Times New Roman"/>
                          <a:ea typeface="Calibri"/>
                          <a:cs typeface="Nazanin"/>
                        </a:rPr>
                        <a:t>بر حسب وات</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833">
                <a:tc>
                  <a:txBody>
                    <a:bodyPr/>
                    <a:lstStyle/>
                    <a:p>
                      <a:pPr algn="ctr" rtl="1">
                        <a:lnSpc>
                          <a:spcPct val="120000"/>
                        </a:lnSpc>
                        <a:spcAft>
                          <a:spcPts val="0"/>
                        </a:spcAft>
                      </a:pPr>
                      <a:r>
                        <a:rPr lang="fa-IR" sz="1400" b="0">
                          <a:latin typeface="Times New Roman"/>
                          <a:ea typeface="Calibri"/>
                          <a:cs typeface="Nazanin"/>
                        </a:rPr>
                        <a:t>1</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هيتر</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dirty="0">
                          <a:latin typeface="Times New Roman"/>
                          <a:ea typeface="Calibri"/>
                          <a:cs typeface="Nazanin"/>
                        </a:rPr>
                        <a:t>4</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B Nazanin"/>
                        </a:rPr>
                        <a:t>1500</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833">
                <a:tc>
                  <a:txBody>
                    <a:bodyPr/>
                    <a:lstStyle/>
                    <a:p>
                      <a:pPr algn="ctr" rtl="1">
                        <a:lnSpc>
                          <a:spcPct val="120000"/>
                        </a:lnSpc>
                        <a:spcAft>
                          <a:spcPts val="0"/>
                        </a:spcAft>
                      </a:pPr>
                      <a:r>
                        <a:rPr lang="fa-IR" sz="1400" b="0">
                          <a:latin typeface="Times New Roman"/>
                          <a:ea typeface="Calibri"/>
                          <a:cs typeface="Nazanin"/>
                        </a:rPr>
                        <a:t>1</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هيتر</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1</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B Nazanin"/>
                        </a:rPr>
                        <a:t>1200</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833">
                <a:tc>
                  <a:txBody>
                    <a:bodyPr/>
                    <a:lstStyle/>
                    <a:p>
                      <a:pPr algn="ctr" rtl="1">
                        <a:lnSpc>
                          <a:spcPct val="120000"/>
                        </a:lnSpc>
                        <a:spcAft>
                          <a:spcPts val="0"/>
                        </a:spcAft>
                      </a:pPr>
                      <a:r>
                        <a:rPr lang="fa-IR" sz="1400" b="0">
                          <a:latin typeface="Times New Roman"/>
                          <a:ea typeface="Calibri"/>
                          <a:cs typeface="Nazanin"/>
                        </a:rPr>
                        <a:t>1</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هيتر</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a:latin typeface="Times New Roman"/>
                          <a:ea typeface="Calibri"/>
                          <a:cs typeface="Nazanin"/>
                        </a:rPr>
                        <a:t>1</a:t>
                      </a:r>
                      <a:endParaRPr lang="en-US" sz="14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b="0" dirty="0">
                          <a:latin typeface="Times New Roman"/>
                          <a:ea typeface="Calibri"/>
                          <a:cs typeface="B Nazanin"/>
                        </a:rPr>
                        <a:t>2000</a:t>
                      </a:r>
                      <a:endParaRPr lang="en-US" sz="14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Sous-titre 2"/>
          <p:cNvSpPr txBox="1">
            <a:spLocks/>
          </p:cNvSpPr>
          <p:nvPr/>
        </p:nvSpPr>
        <p:spPr bwMode="auto">
          <a:xfrm>
            <a:off x="1071597" y="1714488"/>
            <a:ext cx="8072435" cy="500066"/>
          </a:xfrm>
          <a:prstGeom prst="rect">
            <a:avLst/>
          </a:prstGeom>
          <a:noFill/>
          <a:ln w="9525">
            <a:noFill/>
            <a:miter lim="800000"/>
            <a:headEnd/>
            <a:tailEnd/>
          </a:ln>
        </p:spPr>
        <p:txBody>
          <a:bodyPr/>
          <a:lstStyle/>
          <a:p>
            <a:pPr marL="342900" indent="-342900" algn="ctr">
              <a:spcBef>
                <a:spcPct val="20000"/>
              </a:spcBef>
              <a:buClr>
                <a:schemeClr val="tx1"/>
              </a:buClr>
              <a:defRPr/>
            </a:pPr>
            <a:r>
              <a:rPr lang="fa-IR" sz="2400" b="1" kern="0" dirty="0" smtClean="0">
                <a:latin typeface="Times New Roman" pitchFamily="18" charset="0"/>
                <a:cs typeface="B Nazanin" pitchFamily="2" charset="-78"/>
              </a:rPr>
              <a:t>برداشت اطلاعات تاسيسات ساختمان نمونه</a:t>
            </a:r>
            <a:endParaRPr lang="en-US" sz="1600" b="1" kern="0" dirty="0">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19" name="Sous-titre 2"/>
          <p:cNvSpPr txBox="1">
            <a:spLocks/>
          </p:cNvSpPr>
          <p:nvPr/>
        </p:nvSpPr>
        <p:spPr bwMode="auto">
          <a:xfrm>
            <a:off x="1714480" y="357166"/>
            <a:ext cx="7429552" cy="928694"/>
          </a:xfrm>
          <a:prstGeom prst="rect">
            <a:avLst/>
          </a:prstGeom>
          <a:noFill/>
          <a:ln w="9525">
            <a:noFill/>
            <a:miter lim="800000"/>
            <a:headEnd/>
            <a:tailEnd/>
          </a:ln>
        </p:spPr>
        <p:txBody>
          <a:bodyPr/>
          <a:lstStyle/>
          <a:p>
            <a:pPr marL="342900" algn="r" rtl="1">
              <a:buClr>
                <a:schemeClr val="tx1"/>
              </a:buClr>
              <a:defRPr/>
            </a:pPr>
            <a:r>
              <a:rPr lang="fa-IR" sz="2400" kern="0" dirty="0" smtClean="0">
                <a:latin typeface="Times New Roman" pitchFamily="18" charset="0"/>
                <a:cs typeface="B Nazanin" pitchFamily="2" charset="-78"/>
              </a:rPr>
              <a:t>ساختمانهايي که از سيستم گرمايش و سرمايش مرکزي استفاده مي کنند اطلاعات موتورخانه به صورت زير برداشت مي گردد.</a:t>
            </a:r>
          </a:p>
        </p:txBody>
      </p:sp>
      <p:graphicFrame>
        <p:nvGraphicFramePr>
          <p:cNvPr id="20" name="Table 19"/>
          <p:cNvGraphicFramePr>
            <a:graphicFrameLocks noGrp="1"/>
          </p:cNvGraphicFramePr>
          <p:nvPr/>
        </p:nvGraphicFramePr>
        <p:xfrm>
          <a:off x="2143108" y="2962664"/>
          <a:ext cx="6096000" cy="402336"/>
        </p:xfrm>
        <a:graphic>
          <a:graphicData uri="http://schemas.openxmlformats.org/drawingml/2006/table">
            <a:tbl>
              <a:tblPr rtl="1"/>
              <a:tblGrid>
                <a:gridCol w="1219200"/>
                <a:gridCol w="1219200"/>
                <a:gridCol w="1219200"/>
                <a:gridCol w="1219200"/>
                <a:gridCol w="1219200"/>
              </a:tblGrid>
              <a:tr h="0">
                <a:tc>
                  <a:txBody>
                    <a:bodyPr/>
                    <a:lstStyle/>
                    <a:p>
                      <a:pPr algn="ctr" rtl="1">
                        <a:lnSpc>
                          <a:spcPct val="120000"/>
                        </a:lnSpc>
                        <a:spcAft>
                          <a:spcPts val="0"/>
                        </a:spcAft>
                      </a:pPr>
                      <a:r>
                        <a:rPr lang="fa-IR" sz="1100" b="0" dirty="0">
                          <a:latin typeface="Times New Roman"/>
                          <a:ea typeface="Calibri"/>
                          <a:cs typeface="Nazanin"/>
                        </a:rPr>
                        <a:t>نوع تجهيز</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نام شركت سازنده </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ظرفيت (</a:t>
                      </a:r>
                      <a:r>
                        <a:rPr lang="en-US" sz="1100" b="1">
                          <a:latin typeface="Times New Roman"/>
                          <a:ea typeface="Calibri"/>
                          <a:cs typeface="Nazanin"/>
                        </a:rPr>
                        <a:t>kCal/hr</a:t>
                      </a:r>
                      <a:r>
                        <a:rPr lang="fa-IR" sz="1100" b="0">
                          <a:latin typeface="Times New Roman"/>
                          <a:ea typeface="Calibri"/>
                          <a:cs typeface="Nazani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فشار كار(</a:t>
                      </a:r>
                      <a:r>
                        <a:rPr lang="en-US" sz="1100" b="1" dirty="0" err="1">
                          <a:latin typeface="Times New Roman"/>
                          <a:ea typeface="Calibri"/>
                          <a:cs typeface="Nazanin"/>
                        </a:rPr>
                        <a:t>Atm</a:t>
                      </a:r>
                      <a:r>
                        <a:rPr lang="fa-IR" sz="1100" b="0" dirty="0">
                          <a:latin typeface="Times New Roman"/>
                          <a:ea typeface="Calibri"/>
                          <a:cs typeface="Nazanin"/>
                        </a:rPr>
                        <a:t>)</a:t>
                      </a:r>
                      <a:endParaRPr lang="en-US" sz="1100" b="1" dirty="0">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a:t>
                      </a:r>
                      <a:endParaRPr lang="en-US" sz="1100" b="1">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20000"/>
                        </a:lnSpc>
                        <a:spcAft>
                          <a:spcPts val="0"/>
                        </a:spcAft>
                      </a:pPr>
                      <a:r>
                        <a:rPr lang="fa-IR" sz="1100" b="0" dirty="0">
                          <a:latin typeface="Times New Roman"/>
                          <a:ea typeface="Calibri"/>
                          <a:cs typeface="Nazanin"/>
                        </a:rPr>
                        <a:t>ديگ فولادي </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سوپر اکتيو</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450000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6</a:t>
                      </a:r>
                      <a:endParaRPr lang="en-US" sz="1100" b="1" dirty="0">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1</a:t>
                      </a:r>
                      <a:endParaRPr lang="en-US" sz="1100" b="1" dirty="0">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5" name="Table 24"/>
          <p:cNvGraphicFramePr>
            <a:graphicFrameLocks noGrp="1"/>
          </p:cNvGraphicFramePr>
          <p:nvPr/>
        </p:nvGraphicFramePr>
        <p:xfrm>
          <a:off x="2119341" y="2007678"/>
          <a:ext cx="6095997" cy="603504"/>
        </p:xfrm>
        <a:graphic>
          <a:graphicData uri="http://schemas.openxmlformats.org/drawingml/2006/table">
            <a:tbl>
              <a:tblPr rtl="1"/>
              <a:tblGrid>
                <a:gridCol w="677333"/>
                <a:gridCol w="677333"/>
                <a:gridCol w="677333"/>
                <a:gridCol w="677333"/>
                <a:gridCol w="677333"/>
                <a:gridCol w="677333"/>
                <a:gridCol w="677333"/>
                <a:gridCol w="677333"/>
                <a:gridCol w="677333"/>
              </a:tblGrid>
              <a:tr h="0">
                <a:tc>
                  <a:txBody>
                    <a:bodyPr/>
                    <a:lstStyle/>
                    <a:p>
                      <a:pPr algn="ctr" rtl="1">
                        <a:lnSpc>
                          <a:spcPct val="120000"/>
                        </a:lnSpc>
                        <a:spcAft>
                          <a:spcPts val="0"/>
                        </a:spcAft>
                      </a:pPr>
                      <a:r>
                        <a:rPr lang="fa-IR" sz="1100" b="0" dirty="0">
                          <a:latin typeface="Times New Roman"/>
                          <a:ea typeface="Calibri"/>
                          <a:cs typeface="Nazanin"/>
                        </a:rPr>
                        <a:t>نوع </a:t>
                      </a:r>
                      <a:r>
                        <a:rPr lang="fa-IR" sz="1100" b="0" dirty="0" smtClean="0">
                          <a:latin typeface="Times New Roman"/>
                          <a:ea typeface="Calibri"/>
                          <a:cs typeface="Nazanin"/>
                        </a:rPr>
                        <a:t>تجهيز÷÷</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نام شركت سازنده </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مدل</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نوع سوخت</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ولتاژ</a:t>
                      </a:r>
                      <a:endParaRPr lang="en-US" sz="1100" b="1" dirty="0">
                        <a:latin typeface="Times New Roman"/>
                        <a:ea typeface="Calibri"/>
                        <a:cs typeface="Nazanin"/>
                      </a:endParaRPr>
                    </a:p>
                    <a:p>
                      <a:pPr algn="ctr" rtl="1">
                        <a:lnSpc>
                          <a:spcPct val="120000"/>
                        </a:lnSpc>
                        <a:spcAft>
                          <a:spcPts val="0"/>
                        </a:spcAft>
                      </a:pPr>
                      <a:r>
                        <a:rPr lang="en-US" sz="1100" b="1" dirty="0">
                          <a:latin typeface="Times New Roman"/>
                          <a:ea typeface="Calibri"/>
                          <a:cs typeface="Nazanin"/>
                        </a:rPr>
                        <a:t>(V)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جريان</a:t>
                      </a:r>
                      <a:endParaRPr lang="en-US" sz="1100" b="1" dirty="0">
                        <a:latin typeface="Times New Roman"/>
                        <a:ea typeface="Calibri"/>
                        <a:cs typeface="Nazanin"/>
                      </a:endParaRPr>
                    </a:p>
                    <a:p>
                      <a:pPr algn="ctr" rtl="1">
                        <a:lnSpc>
                          <a:spcPct val="120000"/>
                        </a:lnSpc>
                        <a:spcAft>
                          <a:spcPts val="0"/>
                        </a:spcAft>
                      </a:pPr>
                      <a:r>
                        <a:rPr lang="en-US" sz="1100" b="1" dirty="0">
                          <a:latin typeface="Times New Roman"/>
                          <a:ea typeface="Calibri"/>
                          <a:cs typeface="Nazani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توان مصرفي</a:t>
                      </a:r>
                      <a:endParaRPr lang="en-US" sz="1100" b="1">
                        <a:latin typeface="Times New Roman"/>
                        <a:ea typeface="Calibri"/>
                        <a:cs typeface="Nazanin"/>
                      </a:endParaRPr>
                    </a:p>
                    <a:p>
                      <a:pPr algn="ctr" rtl="1">
                        <a:lnSpc>
                          <a:spcPct val="120000"/>
                        </a:lnSpc>
                        <a:spcAft>
                          <a:spcPts val="0"/>
                        </a:spcAft>
                      </a:pPr>
                      <a:r>
                        <a:rPr lang="en-US" sz="1100" b="1">
                          <a:latin typeface="Times New Roman"/>
                          <a:ea typeface="Calibri"/>
                          <a:cs typeface="Nazanin"/>
                        </a:rPr>
                        <a:t>(kW)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ظرفيت (</a:t>
                      </a:r>
                      <a:r>
                        <a:rPr lang="en-US" sz="1100" b="1">
                          <a:latin typeface="Times New Roman"/>
                          <a:ea typeface="Calibri"/>
                          <a:cs typeface="Nazanin"/>
                        </a:rPr>
                        <a:t>HP</a:t>
                      </a:r>
                      <a:r>
                        <a:rPr lang="fa-IR" sz="1100" b="0">
                          <a:latin typeface="Times New Roman"/>
                          <a:ea typeface="Calibri"/>
                          <a:cs typeface="Nazani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a:t>
                      </a:r>
                      <a:endParaRPr lang="en-US" sz="1100" b="1">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20000"/>
                        </a:lnSpc>
                        <a:spcAft>
                          <a:spcPts val="0"/>
                        </a:spcAft>
                      </a:pPr>
                      <a:r>
                        <a:rPr lang="fa-IR" sz="1100" b="0" dirty="0">
                          <a:latin typeface="Times New Roman"/>
                          <a:ea typeface="Calibri"/>
                          <a:cs typeface="Nazanin"/>
                        </a:rPr>
                        <a:t>مشعل</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کاوه</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100" b="1">
                          <a:latin typeface="Times New Roman"/>
                          <a:ea typeface="Calibri"/>
                          <a:cs typeface="Nazanin"/>
                        </a:rPr>
                        <a:t>EG4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گاز</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Times New Roman"/>
                        </a:rPr>
                        <a:t>̶</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Times New Roman"/>
                        </a:rPr>
                        <a:t>̶</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55/0</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50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1</a:t>
                      </a:r>
                      <a:endParaRPr lang="en-US" sz="1100" b="1" dirty="0">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nvGraphicFramePr>
        <p:xfrm>
          <a:off x="2071670" y="3793628"/>
          <a:ext cx="6096000" cy="1207008"/>
        </p:xfrm>
        <a:graphic>
          <a:graphicData uri="http://schemas.openxmlformats.org/drawingml/2006/table">
            <a:tbl>
              <a:tblPr rtl="1"/>
              <a:tblGrid>
                <a:gridCol w="762000"/>
                <a:gridCol w="762000"/>
                <a:gridCol w="762000"/>
                <a:gridCol w="762000"/>
                <a:gridCol w="762000"/>
                <a:gridCol w="762000"/>
                <a:gridCol w="762000"/>
                <a:gridCol w="762000"/>
              </a:tblGrid>
              <a:tr h="0">
                <a:tc>
                  <a:txBody>
                    <a:bodyPr/>
                    <a:lstStyle/>
                    <a:p>
                      <a:pPr algn="ctr" rtl="1">
                        <a:lnSpc>
                          <a:spcPct val="120000"/>
                        </a:lnSpc>
                        <a:spcAft>
                          <a:spcPts val="0"/>
                        </a:spcAft>
                      </a:pPr>
                      <a:r>
                        <a:rPr lang="fa-IR" sz="1100" b="0" dirty="0">
                          <a:latin typeface="Times New Roman"/>
                          <a:ea typeface="Calibri"/>
                          <a:cs typeface="Nazanin"/>
                        </a:rPr>
                        <a:t>نوع تجهيز</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سازنده / مدل</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حداكثر ظرفيت (</a:t>
                      </a:r>
                      <a:r>
                        <a:rPr lang="en-US" sz="1100" b="1">
                          <a:latin typeface="Times New Roman"/>
                          <a:ea typeface="Calibri"/>
                          <a:cs typeface="Nazanin"/>
                        </a:rPr>
                        <a:t>tons</a:t>
                      </a:r>
                      <a:r>
                        <a:rPr lang="fa-IR" sz="1100" b="0">
                          <a:latin typeface="Times New Roman"/>
                          <a:ea typeface="Calibri"/>
                          <a:cs typeface="Nazani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 كمپرسور (عدد)</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 كندانسور (عدد)</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 اواپراتور</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ماده مبرد</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a:t>
                      </a:r>
                      <a:endParaRPr lang="en-US" sz="1100" b="1">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20000"/>
                        </a:lnSpc>
                        <a:spcAft>
                          <a:spcPts val="0"/>
                        </a:spcAft>
                      </a:pPr>
                      <a:r>
                        <a:rPr lang="fa-IR" sz="1100" b="0" dirty="0">
                          <a:latin typeface="Times New Roman"/>
                          <a:ea typeface="Calibri"/>
                          <a:cs typeface="Nazanin"/>
                        </a:rPr>
                        <a:t>چيلر تراكمي</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100" b="1">
                          <a:latin typeface="Times New Roman"/>
                          <a:ea typeface="Calibri"/>
                          <a:cs typeface="Nazanin"/>
                        </a:rPr>
                        <a:t>Carrier</a:t>
                      </a:r>
                    </a:p>
                    <a:p>
                      <a:pPr algn="ctr" rtl="1">
                        <a:lnSpc>
                          <a:spcPct val="120000"/>
                        </a:lnSpc>
                        <a:spcAft>
                          <a:spcPts val="0"/>
                        </a:spcAft>
                      </a:pPr>
                      <a:r>
                        <a:rPr lang="en-US" sz="1100" b="1">
                          <a:latin typeface="Times New Roman"/>
                          <a:ea typeface="Calibri"/>
                          <a:cs typeface="Nazanin"/>
                        </a:rPr>
                        <a:t>30HR100-A190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100</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4</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4</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1</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100" b="1">
                          <a:latin typeface="Times New Roman"/>
                          <a:ea typeface="Calibri"/>
                          <a:cs typeface="Nazanin"/>
                        </a:rPr>
                        <a:t>R-22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1</a:t>
                      </a:r>
                      <a:endParaRPr lang="en-US" sz="1100" b="1" dirty="0">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8" name="Table 27"/>
          <p:cNvGraphicFramePr>
            <a:graphicFrameLocks noGrp="1"/>
          </p:cNvGraphicFramePr>
          <p:nvPr/>
        </p:nvGraphicFramePr>
        <p:xfrm>
          <a:off x="2071670" y="5222388"/>
          <a:ext cx="6095997" cy="1207008"/>
        </p:xfrm>
        <a:graphic>
          <a:graphicData uri="http://schemas.openxmlformats.org/drawingml/2006/table">
            <a:tbl>
              <a:tblPr rtl="1"/>
              <a:tblGrid>
                <a:gridCol w="677333"/>
                <a:gridCol w="677333"/>
                <a:gridCol w="677333"/>
                <a:gridCol w="677333"/>
                <a:gridCol w="677333"/>
                <a:gridCol w="677333"/>
                <a:gridCol w="677333"/>
                <a:gridCol w="677333"/>
                <a:gridCol w="677333"/>
              </a:tblGrid>
              <a:tr h="0">
                <a:tc>
                  <a:txBody>
                    <a:bodyPr/>
                    <a:lstStyle/>
                    <a:p>
                      <a:pPr algn="ctr" rtl="1">
                        <a:lnSpc>
                          <a:spcPct val="120000"/>
                        </a:lnSpc>
                        <a:spcAft>
                          <a:spcPts val="0"/>
                        </a:spcAft>
                      </a:pPr>
                      <a:r>
                        <a:rPr lang="fa-IR" sz="1100" b="0" dirty="0">
                          <a:latin typeface="Times New Roman"/>
                          <a:ea typeface="Calibri"/>
                          <a:cs typeface="Nazanin"/>
                        </a:rPr>
                        <a:t>نوع تجهيز</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شرکت سازنده/مدل</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 فن</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توان موتور فن </a:t>
                      </a:r>
                      <a:r>
                        <a:rPr lang="en-US" sz="1100" b="1">
                          <a:latin typeface="Times New Roman"/>
                          <a:ea typeface="Calibri"/>
                          <a:cs typeface="Nazanin"/>
                        </a:rPr>
                        <a:t>HP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دور موتور فن </a:t>
                      </a:r>
                      <a:r>
                        <a:rPr lang="en-US" sz="1100" b="1">
                          <a:latin typeface="Times New Roman"/>
                          <a:ea typeface="Calibri"/>
                          <a:cs typeface="Nazanin"/>
                        </a:rPr>
                        <a:t>rpm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ولتاژ/جريان</a:t>
                      </a:r>
                      <a:endParaRPr lang="en-US" sz="1100" b="1">
                        <a:latin typeface="Times New Roman"/>
                        <a:ea typeface="Calibri"/>
                        <a:cs typeface="Nazanin"/>
                      </a:endParaRPr>
                    </a:p>
                    <a:p>
                      <a:pPr algn="ctr" rtl="1">
                        <a:lnSpc>
                          <a:spcPct val="120000"/>
                        </a:lnSpc>
                        <a:spcAft>
                          <a:spcPts val="0"/>
                        </a:spcAft>
                      </a:pPr>
                      <a:r>
                        <a:rPr lang="en-US" sz="1100" b="1">
                          <a:latin typeface="Times New Roman"/>
                          <a:ea typeface="Calibri"/>
                          <a:cs typeface="Nazanin"/>
                        </a:rPr>
                        <a:t>A / 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توان ورودي</a:t>
                      </a:r>
                      <a:endParaRPr lang="en-US" sz="1100" b="1">
                        <a:latin typeface="Times New Roman"/>
                        <a:ea typeface="Calibri"/>
                        <a:cs typeface="Nazanin"/>
                      </a:endParaRPr>
                    </a:p>
                    <a:p>
                      <a:pPr algn="ctr" rtl="1">
                        <a:lnSpc>
                          <a:spcPct val="120000"/>
                        </a:lnSpc>
                        <a:spcAft>
                          <a:spcPts val="0"/>
                        </a:spcAft>
                      </a:pPr>
                      <a:r>
                        <a:rPr lang="en-US" sz="1100" b="1">
                          <a:latin typeface="Times New Roman"/>
                          <a:ea typeface="Calibri"/>
                          <a:cs typeface="Nazanin"/>
                        </a:rPr>
                        <a:t>HP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ظرفيت هوادهي</a:t>
                      </a:r>
                      <a:endParaRPr lang="en-US" sz="1100" b="1">
                        <a:latin typeface="Times New Roman"/>
                        <a:ea typeface="Calibri"/>
                        <a:cs typeface="Nazanin"/>
                      </a:endParaRPr>
                    </a:p>
                    <a:p>
                      <a:pPr algn="ctr" rtl="1">
                        <a:lnSpc>
                          <a:spcPct val="120000"/>
                        </a:lnSpc>
                        <a:spcAft>
                          <a:spcPts val="0"/>
                        </a:spcAft>
                      </a:pPr>
                      <a:r>
                        <a:rPr lang="en-US" sz="1100" b="1">
                          <a:latin typeface="Times New Roman"/>
                          <a:ea typeface="Calibri"/>
                          <a:cs typeface="Nazanin"/>
                        </a:rPr>
                        <a:t>cfm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a:t>
                      </a:r>
                      <a:endParaRPr lang="en-US" sz="1100" b="1">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20000"/>
                        </a:lnSpc>
                        <a:spcAft>
                          <a:spcPts val="0"/>
                        </a:spcAft>
                      </a:pPr>
                      <a:r>
                        <a:rPr lang="fa-IR" sz="1100" b="0" dirty="0">
                          <a:latin typeface="Times New Roman"/>
                          <a:ea typeface="Calibri"/>
                          <a:cs typeface="Nazanin"/>
                        </a:rPr>
                        <a:t>کندانسور هوايي</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سرما آفرين</a:t>
                      </a:r>
                      <a:endParaRPr lang="en-US" sz="1100" b="1">
                        <a:latin typeface="Times New Roman"/>
                        <a:ea typeface="Calibri"/>
                        <a:cs typeface="Nazanin"/>
                      </a:endParaRPr>
                    </a:p>
                    <a:p>
                      <a:pPr algn="ctr" rtl="1">
                        <a:lnSpc>
                          <a:spcPct val="120000"/>
                        </a:lnSpc>
                        <a:spcAft>
                          <a:spcPts val="0"/>
                        </a:spcAft>
                      </a:pPr>
                      <a:r>
                        <a:rPr lang="en-US" sz="1100" b="1">
                          <a:latin typeface="Times New Roman"/>
                          <a:ea typeface="Calibri"/>
                          <a:cs typeface="Nazanin"/>
                        </a:rPr>
                        <a:t>09DD044-900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3</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Times New Roma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Times New Roma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400 – 1/2</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1</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Times New Roma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4</a:t>
                      </a:r>
                      <a:endParaRPr lang="en-US" sz="1100" b="1" dirty="0">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Sous-titre 2"/>
          <p:cNvSpPr txBox="1">
            <a:spLocks/>
          </p:cNvSpPr>
          <p:nvPr/>
        </p:nvSpPr>
        <p:spPr bwMode="auto">
          <a:xfrm>
            <a:off x="1571604" y="1428736"/>
            <a:ext cx="7572396" cy="500066"/>
          </a:xfrm>
          <a:prstGeom prst="rect">
            <a:avLst/>
          </a:prstGeom>
          <a:noFill/>
          <a:ln w="9525">
            <a:noFill/>
            <a:miter lim="800000"/>
            <a:headEnd/>
            <a:tailEnd/>
          </a:ln>
        </p:spPr>
        <p:txBody>
          <a:bodyPr/>
          <a:lstStyle/>
          <a:p>
            <a:pPr marL="342900" indent="-342900" algn="ctr">
              <a:spcBef>
                <a:spcPct val="20000"/>
              </a:spcBef>
              <a:buClr>
                <a:schemeClr val="tx1"/>
              </a:buClr>
              <a:defRPr/>
            </a:pPr>
            <a:r>
              <a:rPr lang="fa-IR" sz="2400" b="1" kern="0" dirty="0" smtClean="0">
                <a:latin typeface="Times New Roman" pitchFamily="18" charset="0"/>
                <a:cs typeface="B Nazanin" pitchFamily="2" charset="-78"/>
              </a:rPr>
              <a:t>ساختمان نمونه</a:t>
            </a:r>
            <a:endParaRPr lang="en-US" sz="1600" b="1" kern="0" dirty="0" smtClean="0">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graphicFrame>
        <p:nvGraphicFramePr>
          <p:cNvPr id="22" name="Table 21"/>
          <p:cNvGraphicFramePr>
            <a:graphicFrameLocks noGrp="1"/>
          </p:cNvGraphicFramePr>
          <p:nvPr/>
        </p:nvGraphicFramePr>
        <p:xfrm>
          <a:off x="2214546" y="5143512"/>
          <a:ext cx="6267440" cy="1005840"/>
        </p:xfrm>
        <a:graphic>
          <a:graphicData uri="http://schemas.openxmlformats.org/drawingml/2006/table">
            <a:tbl>
              <a:tblPr rtl="1"/>
              <a:tblGrid>
                <a:gridCol w="848776"/>
                <a:gridCol w="677333"/>
                <a:gridCol w="677333"/>
                <a:gridCol w="677333"/>
                <a:gridCol w="677333"/>
                <a:gridCol w="677333"/>
                <a:gridCol w="677333"/>
                <a:gridCol w="677333"/>
                <a:gridCol w="677333"/>
              </a:tblGrid>
              <a:tr h="0">
                <a:tc>
                  <a:txBody>
                    <a:bodyPr/>
                    <a:lstStyle/>
                    <a:p>
                      <a:pPr algn="ctr" rtl="1">
                        <a:lnSpc>
                          <a:spcPct val="120000"/>
                        </a:lnSpc>
                        <a:spcAft>
                          <a:spcPts val="0"/>
                        </a:spcAft>
                      </a:pPr>
                      <a:r>
                        <a:rPr lang="fa-IR" sz="1100" b="0" dirty="0">
                          <a:latin typeface="Times New Roman"/>
                          <a:ea typeface="Calibri"/>
                          <a:cs typeface="Nazanin"/>
                        </a:rPr>
                        <a:t>نوع تجهيز</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نام شركت سازنده </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مدار لوله كشي</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توان نامي (</a:t>
                      </a:r>
                      <a:r>
                        <a:rPr lang="en-US" sz="1100" b="1">
                          <a:latin typeface="Times New Roman"/>
                          <a:ea typeface="Calibri"/>
                          <a:cs typeface="Nazanin"/>
                        </a:rPr>
                        <a:t>HP</a:t>
                      </a:r>
                      <a:r>
                        <a:rPr lang="fa-IR" sz="1100" b="0">
                          <a:latin typeface="Times New Roman"/>
                          <a:ea typeface="Calibri"/>
                          <a:cs typeface="Nazani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دورنامي (</a:t>
                      </a:r>
                      <a:r>
                        <a:rPr lang="en-US" sz="1100" b="1">
                          <a:latin typeface="Times New Roman"/>
                          <a:ea typeface="Calibri"/>
                          <a:cs typeface="Nazanin"/>
                        </a:rPr>
                        <a:t>RPM</a:t>
                      </a:r>
                      <a:r>
                        <a:rPr lang="fa-IR" sz="1100" b="0">
                          <a:latin typeface="Times New Roman"/>
                          <a:ea typeface="Calibri"/>
                          <a:cs typeface="Nazani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ضريب توان</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ولتاژ(</a:t>
                      </a:r>
                      <a:r>
                        <a:rPr lang="en-US" sz="1100" b="1">
                          <a:latin typeface="Times New Roman"/>
                          <a:ea typeface="Calibri"/>
                          <a:cs typeface="Nazanin"/>
                        </a:rPr>
                        <a:t>V</a:t>
                      </a:r>
                      <a:r>
                        <a:rPr lang="fa-IR" sz="1100" b="0">
                          <a:latin typeface="Times New Roman"/>
                          <a:ea typeface="Calibri"/>
                          <a:cs typeface="Nazani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آمپر(</a:t>
                      </a:r>
                      <a:r>
                        <a:rPr lang="en-US" sz="1100" b="1">
                          <a:latin typeface="Times New Roman"/>
                          <a:ea typeface="Calibri"/>
                          <a:cs typeface="Nazanin"/>
                        </a:rPr>
                        <a:t>A</a:t>
                      </a:r>
                      <a:r>
                        <a:rPr lang="fa-IR" sz="1100" b="0">
                          <a:latin typeface="Times New Roman"/>
                          <a:ea typeface="Calibri"/>
                          <a:cs typeface="Nazani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20000"/>
                        </a:lnSpc>
                        <a:spcAft>
                          <a:spcPts val="0"/>
                        </a:spcAft>
                      </a:pPr>
                      <a:r>
                        <a:rPr lang="fa-IR" sz="1100" b="0" kern="1200" dirty="0">
                          <a:solidFill>
                            <a:srgbClr val="000000"/>
                          </a:solidFill>
                          <a:latin typeface="Times New Roman"/>
                          <a:ea typeface="Calibri"/>
                          <a:cs typeface="Nazanin"/>
                        </a:rPr>
                        <a:t>موتورالكتريكي</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100" b="1" kern="1200">
                          <a:solidFill>
                            <a:srgbClr val="000000"/>
                          </a:solidFill>
                          <a:latin typeface="Times New Roman"/>
                          <a:ea typeface="Calibri"/>
                          <a:cs typeface="Nazanin"/>
                        </a:rPr>
                        <a:t>Magnetek M Centry</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سرمايش</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15</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solidFill>
                            <a:srgbClr val="000000"/>
                          </a:solidFill>
                          <a:latin typeface="Times New Roman"/>
                          <a:ea typeface="Calibri"/>
                          <a:cs typeface="Nazanin"/>
                        </a:rPr>
                        <a:t>1445</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solidFill>
                            <a:srgbClr val="000000"/>
                          </a:solidFill>
                          <a:latin typeface="Times New Roman"/>
                          <a:ea typeface="Calibri"/>
                          <a:cs typeface="Nazanin"/>
                        </a:rPr>
                        <a:t>84/0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solidFill>
                            <a:srgbClr val="000000"/>
                          </a:solidFill>
                          <a:latin typeface="Times New Roman"/>
                          <a:ea typeface="Calibri"/>
                          <a:cs typeface="Nazanin"/>
                        </a:rPr>
                        <a:t>400 - 200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solidFill>
                            <a:srgbClr val="000000"/>
                          </a:solidFill>
                          <a:latin typeface="Times New Roman"/>
                          <a:ea typeface="Calibri"/>
                          <a:cs typeface="Nazanin"/>
                        </a:rPr>
                        <a:t>22.5 - 45</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solidFill>
                            <a:srgbClr val="000000"/>
                          </a:solidFill>
                          <a:latin typeface="Times New Roman"/>
                          <a:ea typeface="Calibri"/>
                          <a:cs typeface="Nazanin"/>
                        </a:rPr>
                        <a:t>1</a:t>
                      </a:r>
                      <a:endParaRPr lang="en-US" sz="1100" b="1" dirty="0">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nvGraphicFramePr>
        <p:xfrm>
          <a:off x="2285984" y="4124526"/>
          <a:ext cx="6096000" cy="804672"/>
        </p:xfrm>
        <a:graphic>
          <a:graphicData uri="http://schemas.openxmlformats.org/drawingml/2006/table">
            <a:tbl>
              <a:tblPr rtl="1"/>
              <a:tblGrid>
                <a:gridCol w="1219200"/>
                <a:gridCol w="1219200"/>
                <a:gridCol w="1219200"/>
                <a:gridCol w="1219200"/>
                <a:gridCol w="1219200"/>
              </a:tblGrid>
              <a:tr h="0">
                <a:tc>
                  <a:txBody>
                    <a:bodyPr/>
                    <a:lstStyle/>
                    <a:p>
                      <a:pPr algn="ctr" rtl="1">
                        <a:lnSpc>
                          <a:spcPct val="120000"/>
                        </a:lnSpc>
                        <a:spcAft>
                          <a:spcPts val="0"/>
                        </a:spcAft>
                      </a:pPr>
                      <a:r>
                        <a:rPr lang="fa-IR" sz="1100" b="0" dirty="0">
                          <a:latin typeface="Times New Roman"/>
                          <a:ea typeface="Calibri"/>
                          <a:cs typeface="Nazanin"/>
                        </a:rPr>
                        <a:t>نوع تجهيز</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سازنده/مدل</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ظرفيت هوادهي</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ولتاژ(</a:t>
                      </a:r>
                      <a:r>
                        <a:rPr lang="en-US" sz="1100" b="1">
                          <a:latin typeface="Times New Roman"/>
                          <a:ea typeface="Calibri"/>
                          <a:cs typeface="Nazanin"/>
                        </a:rPr>
                        <a:t>V</a:t>
                      </a:r>
                      <a:r>
                        <a:rPr lang="fa-IR" sz="1100" b="0">
                          <a:latin typeface="Times New Roman"/>
                          <a:ea typeface="Calibri"/>
                          <a:cs typeface="Nazanin"/>
                        </a:rPr>
                        <a:t>)/جريان </a:t>
                      </a:r>
                      <a:r>
                        <a:rPr lang="en-US" sz="1100" b="1">
                          <a:latin typeface="Times New Roman"/>
                          <a:ea typeface="Calibri"/>
                          <a:cs typeface="Nazani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 </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20000"/>
                        </a:lnSpc>
                        <a:spcAft>
                          <a:spcPts val="0"/>
                        </a:spcAft>
                      </a:pPr>
                      <a:r>
                        <a:rPr lang="fa-IR" sz="1100" b="0" dirty="0">
                          <a:latin typeface="Times New Roman"/>
                          <a:ea typeface="Calibri"/>
                          <a:cs typeface="Nazanin"/>
                        </a:rPr>
                        <a:t>هواساز</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100" b="1" dirty="0">
                          <a:latin typeface="Times New Roman"/>
                          <a:ea typeface="Calibri"/>
                          <a:cs typeface="Nazanin"/>
                        </a:rPr>
                        <a:t>Carrier</a:t>
                      </a:r>
                    </a:p>
                    <a:p>
                      <a:pPr algn="ctr" rtl="1">
                        <a:lnSpc>
                          <a:spcPct val="120000"/>
                        </a:lnSpc>
                        <a:spcAft>
                          <a:spcPts val="0"/>
                        </a:spcAft>
                      </a:pPr>
                      <a:r>
                        <a:rPr lang="en-US" sz="1100" b="1" dirty="0">
                          <a:latin typeface="Times New Roman"/>
                          <a:ea typeface="Calibri"/>
                          <a:cs typeface="Nazanin"/>
                        </a:rPr>
                        <a:t>39CA1302TA13--X-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Times New Roma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Times New Roma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1</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8" name="Table 27"/>
          <p:cNvGraphicFramePr>
            <a:graphicFrameLocks noGrp="1"/>
          </p:cNvGraphicFramePr>
          <p:nvPr/>
        </p:nvGraphicFramePr>
        <p:xfrm>
          <a:off x="1357290" y="1385320"/>
          <a:ext cx="7500992" cy="2615184"/>
        </p:xfrm>
        <a:graphic>
          <a:graphicData uri="http://schemas.openxmlformats.org/drawingml/2006/table">
            <a:tbl>
              <a:tblPr rtl="1"/>
              <a:tblGrid>
                <a:gridCol w="739828"/>
                <a:gridCol w="1135420"/>
                <a:gridCol w="937624"/>
                <a:gridCol w="937624"/>
                <a:gridCol w="937624"/>
                <a:gridCol w="937624"/>
                <a:gridCol w="937624"/>
                <a:gridCol w="937624"/>
              </a:tblGrid>
              <a:tr h="0">
                <a:tc>
                  <a:txBody>
                    <a:bodyPr/>
                    <a:lstStyle/>
                    <a:p>
                      <a:pPr algn="ctr" rtl="1">
                        <a:lnSpc>
                          <a:spcPct val="120000"/>
                        </a:lnSpc>
                        <a:spcAft>
                          <a:spcPts val="0"/>
                        </a:spcAft>
                      </a:pPr>
                      <a:r>
                        <a:rPr lang="fa-IR" sz="1100" b="0" dirty="0">
                          <a:latin typeface="Times New Roman"/>
                          <a:ea typeface="Calibri"/>
                          <a:cs typeface="Nazanin"/>
                        </a:rPr>
                        <a:t>نوع تجهيز</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سازنده/مدل</a:t>
                      </a:r>
                      <a:endParaRPr lang="en-US" sz="1100" b="1" dirty="0">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نوع</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حداكثر ظرفيت (</a:t>
                      </a:r>
                      <a:r>
                        <a:rPr lang="en-US" sz="1100" b="1">
                          <a:latin typeface="Times New Roman"/>
                          <a:ea typeface="Calibri"/>
                          <a:cs typeface="Nazanin"/>
                        </a:rPr>
                        <a:t>tons</a:t>
                      </a:r>
                      <a:r>
                        <a:rPr lang="fa-IR" sz="1100" b="0">
                          <a:latin typeface="Times New Roman"/>
                          <a:ea typeface="Calibri"/>
                          <a:cs typeface="Nazani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فرکانس(</a:t>
                      </a:r>
                      <a:r>
                        <a:rPr lang="en-US" sz="1100" b="1">
                          <a:latin typeface="Times New Roman"/>
                          <a:ea typeface="Calibri"/>
                          <a:cs typeface="Nazanin"/>
                        </a:rPr>
                        <a:t>Hz</a:t>
                      </a:r>
                      <a:r>
                        <a:rPr lang="fa-IR" sz="1100" b="0">
                          <a:latin typeface="Times New Roman"/>
                          <a:ea typeface="Calibri"/>
                          <a:cs typeface="Nazani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ولتاژ(</a:t>
                      </a:r>
                      <a:r>
                        <a:rPr lang="en-US" sz="1100" b="1">
                          <a:latin typeface="Times New Roman"/>
                          <a:ea typeface="Calibri"/>
                          <a:cs typeface="Nazanin"/>
                        </a:rPr>
                        <a:t>V</a:t>
                      </a:r>
                      <a:r>
                        <a:rPr lang="fa-IR" sz="1100" b="0">
                          <a:latin typeface="Times New Roman"/>
                          <a:ea typeface="Calibri"/>
                          <a:cs typeface="Nazani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 فاز</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تعداد</a:t>
                      </a:r>
                      <a:endParaRPr lang="en-US" sz="1100" b="1">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20000"/>
                        </a:lnSpc>
                        <a:spcAft>
                          <a:spcPts val="0"/>
                        </a:spcAft>
                      </a:pPr>
                      <a:r>
                        <a:rPr lang="fa-IR" sz="1100" b="0">
                          <a:latin typeface="Times New Roman"/>
                          <a:ea typeface="Calibri"/>
                          <a:cs typeface="Nazanin"/>
                        </a:rPr>
                        <a:t>کمپرسور</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100" b="1">
                          <a:latin typeface="Times New Roman"/>
                          <a:ea typeface="Calibri"/>
                          <a:cs typeface="Nazanin"/>
                        </a:rPr>
                        <a:t>Carrier</a:t>
                      </a:r>
                    </a:p>
                    <a:p>
                      <a:pPr algn="ctr" rtl="1">
                        <a:lnSpc>
                          <a:spcPct val="120000"/>
                        </a:lnSpc>
                        <a:spcAft>
                          <a:spcPts val="0"/>
                        </a:spcAft>
                      </a:pPr>
                      <a:r>
                        <a:rPr lang="en-US" sz="1100" b="1">
                          <a:latin typeface="Times New Roman"/>
                          <a:ea typeface="Calibri"/>
                          <a:cs typeface="Nazanin"/>
                        </a:rPr>
                        <a:t>06 EX 250 660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ضربه اي</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Times New Roma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60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460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3</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1</a:t>
                      </a:r>
                      <a:endParaRPr lang="en-US" sz="1100" b="1">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20000"/>
                        </a:lnSpc>
                        <a:spcAft>
                          <a:spcPts val="0"/>
                        </a:spcAft>
                      </a:pPr>
                      <a:r>
                        <a:rPr lang="fa-IR" sz="1100" b="0">
                          <a:latin typeface="Times New Roman"/>
                          <a:ea typeface="Calibri"/>
                          <a:cs typeface="Nazanin"/>
                        </a:rPr>
                        <a:t>کمپرسور</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100" b="1">
                          <a:latin typeface="Times New Roman"/>
                          <a:ea typeface="Calibri"/>
                          <a:cs typeface="Nazanin"/>
                        </a:rPr>
                        <a:t>Carrier</a:t>
                      </a:r>
                    </a:p>
                    <a:p>
                      <a:pPr algn="ctr" rtl="1">
                        <a:lnSpc>
                          <a:spcPct val="120000"/>
                        </a:lnSpc>
                        <a:spcAft>
                          <a:spcPts val="0"/>
                        </a:spcAft>
                      </a:pPr>
                      <a:r>
                        <a:rPr lang="en-US" sz="1100" b="1">
                          <a:latin typeface="Times New Roman"/>
                          <a:ea typeface="Calibri"/>
                          <a:cs typeface="Nazanin"/>
                        </a:rPr>
                        <a:t>06 EX 250 660 PW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ضربه اي</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Times New Roma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60-50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460-400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3</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1</a:t>
                      </a:r>
                      <a:endParaRPr lang="en-US" sz="1100" b="1">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20000"/>
                        </a:lnSpc>
                        <a:spcAft>
                          <a:spcPts val="0"/>
                        </a:spcAft>
                      </a:pPr>
                      <a:r>
                        <a:rPr lang="fa-IR" sz="1100" b="0">
                          <a:latin typeface="Times New Roman"/>
                          <a:ea typeface="Calibri"/>
                          <a:cs typeface="Nazanin"/>
                        </a:rPr>
                        <a:t>کمپرسور</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100" b="1">
                          <a:latin typeface="Times New Roman"/>
                          <a:ea typeface="Calibri"/>
                          <a:cs typeface="Nazanin"/>
                        </a:rPr>
                        <a:t>Thermal Protection</a:t>
                      </a:r>
                    </a:p>
                    <a:p>
                      <a:pPr algn="ctr" rtl="1">
                        <a:lnSpc>
                          <a:spcPct val="120000"/>
                        </a:lnSpc>
                        <a:spcAft>
                          <a:spcPts val="0"/>
                        </a:spcAft>
                      </a:pPr>
                      <a:r>
                        <a:rPr lang="en-US" sz="1100" b="1">
                          <a:latin typeface="Times New Roman"/>
                          <a:ea typeface="Calibri"/>
                          <a:cs typeface="Nazanin"/>
                        </a:rPr>
                        <a:t>RSEJ275930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ضربه اي</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Times New Roma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50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400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3</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1</a:t>
                      </a:r>
                      <a:endParaRPr lang="en-US" sz="1100" b="1">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20000"/>
                        </a:lnSpc>
                        <a:spcAft>
                          <a:spcPts val="0"/>
                        </a:spcAft>
                      </a:pPr>
                      <a:r>
                        <a:rPr lang="fa-IR" sz="1100" b="0">
                          <a:latin typeface="Times New Roman"/>
                          <a:ea typeface="Calibri"/>
                          <a:cs typeface="Nazanin"/>
                        </a:rPr>
                        <a:t>کمپرسور</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100" b="1" dirty="0">
                          <a:latin typeface="Times New Roman"/>
                          <a:ea typeface="Calibri"/>
                          <a:cs typeface="Nazanin"/>
                        </a:rPr>
                        <a:t>Thermal Protection</a:t>
                      </a:r>
                    </a:p>
                    <a:p>
                      <a:pPr algn="ctr" rtl="1">
                        <a:lnSpc>
                          <a:spcPct val="120000"/>
                        </a:lnSpc>
                        <a:spcAft>
                          <a:spcPts val="0"/>
                        </a:spcAft>
                      </a:pPr>
                      <a:r>
                        <a:rPr lang="en-US" sz="1100" b="1" dirty="0">
                          <a:latin typeface="Times New Roman"/>
                          <a:ea typeface="Calibri"/>
                          <a:cs typeface="Nazanin"/>
                        </a:rPr>
                        <a:t>RSEJ275930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ضربه اي</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Times New Roman"/>
                        </a:rPr>
                        <a:t>̶</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50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400</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a:latin typeface="Times New Roman"/>
                          <a:ea typeface="Calibri"/>
                          <a:cs typeface="Nazanin"/>
                        </a:rPr>
                        <a:t>3</a:t>
                      </a:r>
                      <a:endParaRPr lang="en-US" sz="1100" b="1">
                        <a:latin typeface="Times New Roman"/>
                        <a:ea typeface="Calibri"/>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100" b="0" dirty="0">
                          <a:latin typeface="Times New Roman"/>
                          <a:ea typeface="Calibri"/>
                          <a:cs typeface="Nazanin"/>
                        </a:rPr>
                        <a:t>1</a:t>
                      </a:r>
                      <a:endParaRPr lang="en-US" sz="1100" b="1" dirty="0">
                        <a:latin typeface="Times New Roman"/>
                        <a:ea typeface="Calibri"/>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Sous-titre 2"/>
          <p:cNvSpPr txBox="1">
            <a:spLocks/>
          </p:cNvSpPr>
          <p:nvPr/>
        </p:nvSpPr>
        <p:spPr bwMode="auto">
          <a:xfrm>
            <a:off x="1571604" y="500042"/>
            <a:ext cx="6929427" cy="500066"/>
          </a:xfrm>
          <a:prstGeom prst="rect">
            <a:avLst/>
          </a:prstGeom>
          <a:noFill/>
          <a:ln w="9525">
            <a:noFill/>
            <a:miter lim="800000"/>
            <a:headEnd/>
            <a:tailEnd/>
          </a:ln>
        </p:spPr>
        <p:txBody>
          <a:bodyPr/>
          <a:lstStyle/>
          <a:p>
            <a:pPr marL="342900" indent="-342900" algn="ctr">
              <a:spcBef>
                <a:spcPct val="20000"/>
              </a:spcBef>
              <a:buClr>
                <a:schemeClr val="tx1"/>
              </a:buClr>
              <a:defRPr/>
            </a:pPr>
            <a:r>
              <a:rPr lang="fa-IR" sz="2400" b="1" kern="0" dirty="0" smtClean="0">
                <a:latin typeface="Times New Roman" pitchFamily="18" charset="0"/>
                <a:cs typeface="B Nazanin" pitchFamily="2" charset="-78"/>
              </a:rPr>
              <a:t>ادامه جمع آوري اطلاعات سيستمهاي گرمايش و سرمايش مرکزي</a:t>
            </a:r>
          </a:p>
          <a:p>
            <a:pPr marL="342900" indent="-342900" algn="ctr">
              <a:spcBef>
                <a:spcPct val="20000"/>
              </a:spcBef>
              <a:buClr>
                <a:schemeClr val="tx1"/>
              </a:buClr>
              <a:defRPr/>
            </a:pPr>
            <a:r>
              <a:rPr lang="fa-IR" sz="2400" b="1" kern="0" dirty="0" smtClean="0">
                <a:latin typeface="Times New Roman" pitchFamily="18" charset="0"/>
                <a:cs typeface="B Nazanin" pitchFamily="2" charset="-78"/>
              </a:rPr>
              <a:t>ساختمان نمونه</a:t>
            </a:r>
            <a:endParaRPr lang="en-US" sz="1600" b="1" kern="0" dirty="0" smtClean="0">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21" name="Down Arrow Callout 20"/>
          <p:cNvSpPr/>
          <p:nvPr/>
        </p:nvSpPr>
        <p:spPr>
          <a:xfrm>
            <a:off x="2500298" y="142852"/>
            <a:ext cx="5000660" cy="857256"/>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a-IR" sz="2400" dirty="0" smtClean="0">
              <a:cs typeface="B Mitra" pitchFamily="2" charset="-78"/>
            </a:endParaRPr>
          </a:p>
          <a:p>
            <a:pPr algn="ctr"/>
            <a:r>
              <a:rPr lang="fa-IR" sz="2400" dirty="0" smtClean="0">
                <a:cs typeface="B Mitra" pitchFamily="2" charset="-78"/>
              </a:rPr>
              <a:t>جمع آوري مشخصات تجهيزات الکتريکي</a:t>
            </a:r>
            <a:endParaRPr lang="en-US" sz="2400" dirty="0" smtClean="0">
              <a:cs typeface="B Mitra" pitchFamily="2" charset="-78"/>
            </a:endParaRPr>
          </a:p>
          <a:p>
            <a:pPr algn="ctr"/>
            <a:endParaRPr lang="en-US" sz="2400" dirty="0">
              <a:cs typeface="B Mitra" pitchFamily="2" charset="-78"/>
            </a:endParaRPr>
          </a:p>
        </p:txBody>
      </p:sp>
      <p:graphicFrame>
        <p:nvGraphicFramePr>
          <p:cNvPr id="11" name="Table 10"/>
          <p:cNvGraphicFramePr>
            <a:graphicFrameLocks noGrp="1"/>
          </p:cNvGraphicFramePr>
          <p:nvPr/>
        </p:nvGraphicFramePr>
        <p:xfrm>
          <a:off x="3286116" y="1428736"/>
          <a:ext cx="3654184" cy="5072096"/>
        </p:xfrm>
        <a:graphic>
          <a:graphicData uri="http://schemas.openxmlformats.org/drawingml/2006/table">
            <a:tbl>
              <a:tblPr rtl="1"/>
              <a:tblGrid>
                <a:gridCol w="299838"/>
                <a:gridCol w="1067203"/>
                <a:gridCol w="520490"/>
                <a:gridCol w="1766653"/>
              </a:tblGrid>
              <a:tr h="475309">
                <a:tc>
                  <a:txBody>
                    <a:bodyPr/>
                    <a:lstStyle/>
                    <a:p>
                      <a:pPr algn="ctr" rtl="1">
                        <a:lnSpc>
                          <a:spcPct val="120000"/>
                        </a:lnSpc>
                        <a:spcAft>
                          <a:spcPts val="0"/>
                        </a:spcAft>
                      </a:pPr>
                      <a:r>
                        <a:rPr lang="fa-IR" sz="1200" b="1" dirty="0">
                          <a:latin typeface="Times New Roman"/>
                          <a:ea typeface="Calibri"/>
                          <a:cs typeface="Nazanin"/>
                        </a:rPr>
                        <a:t>رديف</a:t>
                      </a:r>
                      <a:endParaRPr lang="en-US" sz="1200" b="1" dirty="0">
                        <a:latin typeface="Times New Roman"/>
                        <a:ea typeface="Calibri"/>
                        <a:cs typeface="Nazanin"/>
                      </a:endParaRPr>
                    </a:p>
                  </a:txBody>
                  <a:tcPr marL="55573" marR="555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نوع تجهيز</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تعداد</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متوسط توان مصرفي بر حسب وات</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93">
                <a:tc>
                  <a:txBody>
                    <a:bodyPr/>
                    <a:lstStyle/>
                    <a:p>
                      <a:pPr algn="ctr" rtl="1">
                        <a:lnSpc>
                          <a:spcPct val="120000"/>
                        </a:lnSpc>
                        <a:spcAft>
                          <a:spcPts val="0"/>
                        </a:spcAft>
                      </a:pPr>
                      <a:r>
                        <a:rPr lang="fa-IR" sz="1200" b="1">
                          <a:latin typeface="Times New Roman"/>
                          <a:ea typeface="Calibri"/>
                          <a:cs typeface="Nazanin"/>
                        </a:rPr>
                        <a:t>1</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کامپيوتر(</a:t>
                      </a:r>
                      <a:r>
                        <a:rPr lang="en-US" sz="1200" b="1" dirty="0">
                          <a:latin typeface="Times New Roman"/>
                          <a:ea typeface="Calibri"/>
                          <a:cs typeface="Nazanin"/>
                        </a:rPr>
                        <a:t>LCD</a:t>
                      </a:r>
                      <a:r>
                        <a:rPr lang="fa-IR" sz="1200" b="1" dirty="0">
                          <a:latin typeface="Times New Roman"/>
                          <a:ea typeface="Calibri"/>
                          <a:cs typeface="Nazanin"/>
                        </a:rPr>
                        <a:t>)</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6</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200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93">
                <a:tc>
                  <a:txBody>
                    <a:bodyPr/>
                    <a:lstStyle/>
                    <a:p>
                      <a:pPr algn="ctr" rtl="1">
                        <a:lnSpc>
                          <a:spcPct val="120000"/>
                        </a:lnSpc>
                        <a:spcAft>
                          <a:spcPts val="0"/>
                        </a:spcAft>
                      </a:pPr>
                      <a:r>
                        <a:rPr lang="fa-IR" sz="1200" b="1">
                          <a:latin typeface="Times New Roman"/>
                          <a:ea typeface="Calibri"/>
                          <a:cs typeface="Nazanin"/>
                        </a:rPr>
                        <a:t>2</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کپي</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1</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800</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93">
                <a:tc>
                  <a:txBody>
                    <a:bodyPr/>
                    <a:lstStyle/>
                    <a:p>
                      <a:pPr algn="ctr" rtl="1">
                        <a:lnSpc>
                          <a:spcPct val="120000"/>
                        </a:lnSpc>
                        <a:spcAft>
                          <a:spcPts val="0"/>
                        </a:spcAft>
                      </a:pPr>
                      <a:r>
                        <a:rPr lang="fa-IR" sz="1200" b="1">
                          <a:latin typeface="Times New Roman"/>
                          <a:ea typeface="Calibri"/>
                          <a:cs typeface="Nazanin"/>
                        </a:rPr>
                        <a:t>3</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فاکس</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1</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200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93">
                <a:tc>
                  <a:txBody>
                    <a:bodyPr/>
                    <a:lstStyle/>
                    <a:p>
                      <a:pPr algn="ctr" rtl="1">
                        <a:lnSpc>
                          <a:spcPct val="120000"/>
                        </a:lnSpc>
                        <a:spcAft>
                          <a:spcPts val="0"/>
                        </a:spcAft>
                      </a:pPr>
                      <a:r>
                        <a:rPr lang="fa-IR" sz="1200" b="1">
                          <a:latin typeface="Times New Roman"/>
                          <a:ea typeface="Calibri"/>
                          <a:cs typeface="Nazanin"/>
                        </a:rPr>
                        <a:t>4</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پرينتر</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2</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800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93">
                <a:tc>
                  <a:txBody>
                    <a:bodyPr/>
                    <a:lstStyle/>
                    <a:p>
                      <a:pPr algn="ctr" rtl="1">
                        <a:lnSpc>
                          <a:spcPct val="120000"/>
                        </a:lnSpc>
                        <a:spcAft>
                          <a:spcPts val="0"/>
                        </a:spcAft>
                      </a:pPr>
                      <a:r>
                        <a:rPr lang="fa-IR" sz="1200" b="1">
                          <a:latin typeface="Times New Roman"/>
                          <a:ea typeface="Calibri"/>
                          <a:cs typeface="Nazanin"/>
                        </a:rPr>
                        <a:t>5</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سه کاره</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1</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800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93">
                <a:tc>
                  <a:txBody>
                    <a:bodyPr/>
                    <a:lstStyle/>
                    <a:p>
                      <a:pPr algn="ctr" rtl="1">
                        <a:lnSpc>
                          <a:spcPct val="120000"/>
                        </a:lnSpc>
                        <a:spcAft>
                          <a:spcPts val="0"/>
                        </a:spcAft>
                      </a:pPr>
                      <a:r>
                        <a:rPr lang="fa-IR" sz="1200" b="1">
                          <a:latin typeface="Times New Roman"/>
                          <a:ea typeface="Calibri"/>
                          <a:cs typeface="Nazanin"/>
                        </a:rPr>
                        <a:t>6</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سماوربرقي</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2</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1000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93">
                <a:tc>
                  <a:txBody>
                    <a:bodyPr/>
                    <a:lstStyle/>
                    <a:p>
                      <a:pPr algn="ctr" rtl="1">
                        <a:lnSpc>
                          <a:spcPct val="120000"/>
                        </a:lnSpc>
                        <a:spcAft>
                          <a:spcPts val="0"/>
                        </a:spcAft>
                      </a:pPr>
                      <a:r>
                        <a:rPr lang="fa-IR" sz="1200" b="1">
                          <a:latin typeface="Times New Roman"/>
                          <a:ea typeface="Calibri"/>
                          <a:cs typeface="Nazanin"/>
                        </a:rPr>
                        <a:t>7</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دست خشک کن</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1</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2000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93">
                <a:tc>
                  <a:txBody>
                    <a:bodyPr/>
                    <a:lstStyle/>
                    <a:p>
                      <a:pPr algn="ctr" rtl="1">
                        <a:lnSpc>
                          <a:spcPct val="120000"/>
                        </a:lnSpc>
                        <a:spcAft>
                          <a:spcPts val="0"/>
                        </a:spcAft>
                      </a:pPr>
                      <a:r>
                        <a:rPr lang="fa-IR" sz="1200" b="1">
                          <a:latin typeface="Times New Roman"/>
                          <a:ea typeface="Calibri"/>
                          <a:cs typeface="Nazanin"/>
                        </a:rPr>
                        <a:t>8</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تصفيه آب</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1</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70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93">
                <a:tc>
                  <a:txBody>
                    <a:bodyPr/>
                    <a:lstStyle/>
                    <a:p>
                      <a:pPr algn="ctr" rtl="1">
                        <a:lnSpc>
                          <a:spcPct val="120000"/>
                        </a:lnSpc>
                        <a:spcAft>
                          <a:spcPts val="0"/>
                        </a:spcAft>
                      </a:pPr>
                      <a:r>
                        <a:rPr lang="fa-IR" sz="1200" b="1">
                          <a:latin typeface="Times New Roman"/>
                          <a:ea typeface="Calibri"/>
                          <a:cs typeface="Nazanin"/>
                        </a:rPr>
                        <a:t>9</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گرمکن غذا</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1</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1500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50">
                <a:tc>
                  <a:txBody>
                    <a:bodyPr/>
                    <a:lstStyle/>
                    <a:p>
                      <a:pPr algn="ctr" rtl="1">
                        <a:lnSpc>
                          <a:spcPct val="120000"/>
                        </a:lnSpc>
                        <a:spcAft>
                          <a:spcPts val="0"/>
                        </a:spcAft>
                      </a:pPr>
                      <a:r>
                        <a:rPr lang="fa-IR" sz="1200" b="1">
                          <a:latin typeface="Times New Roman"/>
                          <a:ea typeface="Calibri"/>
                          <a:cs typeface="Nazanin"/>
                        </a:rPr>
                        <a:t>10</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يخچال</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2</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150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50">
                <a:tc>
                  <a:txBody>
                    <a:bodyPr/>
                    <a:lstStyle/>
                    <a:p>
                      <a:pPr algn="ctr" rtl="1">
                        <a:lnSpc>
                          <a:spcPct val="120000"/>
                        </a:lnSpc>
                        <a:spcAft>
                          <a:spcPts val="0"/>
                        </a:spcAft>
                      </a:pPr>
                      <a:r>
                        <a:rPr lang="fa-IR" sz="1200" b="1">
                          <a:latin typeface="Times New Roman"/>
                          <a:ea typeface="Calibri"/>
                          <a:cs typeface="Nazanin"/>
                        </a:rPr>
                        <a:t>11</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يخچال</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1</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110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50">
                <a:tc>
                  <a:txBody>
                    <a:bodyPr/>
                    <a:lstStyle/>
                    <a:p>
                      <a:pPr algn="ctr" rtl="1">
                        <a:lnSpc>
                          <a:spcPct val="120000"/>
                        </a:lnSpc>
                        <a:spcAft>
                          <a:spcPts val="0"/>
                        </a:spcAft>
                      </a:pPr>
                      <a:r>
                        <a:rPr lang="fa-IR" sz="1200" b="1">
                          <a:latin typeface="Times New Roman"/>
                          <a:ea typeface="Calibri"/>
                          <a:cs typeface="Nazanin"/>
                        </a:rPr>
                        <a:t>12</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فن هواکش</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3</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30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50">
                <a:tc>
                  <a:txBody>
                    <a:bodyPr/>
                    <a:lstStyle/>
                    <a:p>
                      <a:pPr algn="ctr" rtl="1">
                        <a:lnSpc>
                          <a:spcPct val="120000"/>
                        </a:lnSpc>
                        <a:spcAft>
                          <a:spcPts val="0"/>
                        </a:spcAft>
                      </a:pPr>
                      <a:r>
                        <a:rPr lang="fa-IR" sz="1200" b="1">
                          <a:latin typeface="Times New Roman"/>
                          <a:ea typeface="Calibri"/>
                          <a:cs typeface="Nazanin"/>
                        </a:rPr>
                        <a:t>13</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آبسردکن</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1</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110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50">
                <a:tc>
                  <a:txBody>
                    <a:bodyPr/>
                    <a:lstStyle/>
                    <a:p>
                      <a:pPr algn="ctr" rtl="1">
                        <a:lnSpc>
                          <a:spcPct val="120000"/>
                        </a:lnSpc>
                        <a:spcAft>
                          <a:spcPts val="0"/>
                        </a:spcAft>
                      </a:pPr>
                      <a:r>
                        <a:rPr lang="fa-IR" sz="1200" b="1">
                          <a:latin typeface="Times New Roman"/>
                          <a:ea typeface="Calibri"/>
                          <a:cs typeface="Nazanin"/>
                        </a:rPr>
                        <a:t>14</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تلويزيون</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a:latin typeface="Times New Roman"/>
                          <a:ea typeface="Calibri"/>
                          <a:cs typeface="Nazanin"/>
                        </a:rPr>
                        <a:t>2</a:t>
                      </a:r>
                      <a:endParaRPr lang="en-US" sz="1200" b="1">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200" b="1" dirty="0">
                          <a:latin typeface="Times New Roman"/>
                          <a:ea typeface="Calibri"/>
                          <a:cs typeface="Nazanin"/>
                        </a:rPr>
                        <a:t>100</a:t>
                      </a:r>
                      <a:endParaRPr lang="en-US" sz="1200" b="1" dirty="0">
                        <a:latin typeface="Times New Roman"/>
                        <a:ea typeface="Calibri"/>
                        <a:cs typeface="Nazanin"/>
                      </a:endParaRPr>
                    </a:p>
                  </a:txBody>
                  <a:tcPr marL="55573" marR="5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Sous-titre 2"/>
          <p:cNvSpPr txBox="1">
            <a:spLocks/>
          </p:cNvSpPr>
          <p:nvPr/>
        </p:nvSpPr>
        <p:spPr bwMode="auto">
          <a:xfrm>
            <a:off x="3214678" y="928670"/>
            <a:ext cx="3786214" cy="500066"/>
          </a:xfrm>
          <a:prstGeom prst="rect">
            <a:avLst/>
          </a:prstGeom>
          <a:noFill/>
          <a:ln w="9525">
            <a:noFill/>
            <a:miter lim="800000"/>
            <a:headEnd/>
            <a:tailEnd/>
          </a:ln>
        </p:spPr>
        <p:txBody>
          <a:bodyPr/>
          <a:lstStyle/>
          <a:p>
            <a:pPr marL="342900" indent="-342900" algn="ctr">
              <a:spcBef>
                <a:spcPct val="20000"/>
              </a:spcBef>
              <a:buClr>
                <a:schemeClr val="tx1"/>
              </a:buClr>
              <a:defRPr/>
            </a:pPr>
            <a:r>
              <a:rPr lang="fa-IR" sz="2400" b="1" kern="0" dirty="0" smtClean="0">
                <a:latin typeface="Times New Roman" pitchFamily="18" charset="0"/>
                <a:cs typeface="B Nazanin" pitchFamily="2" charset="-78"/>
              </a:rPr>
              <a:t>ساختمان نمونه</a:t>
            </a:r>
            <a:endParaRPr lang="en-US" sz="1600" b="1" kern="0" dirty="0">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srcRect/>
          <a:stretch>
            <a:fillRect/>
          </a:stretch>
        </p:blipFill>
        <p:spPr bwMode="auto">
          <a:xfrm>
            <a:off x="4357686" y="1428736"/>
            <a:ext cx="2950801" cy="2643206"/>
          </a:xfrm>
          <a:prstGeom prst="rect">
            <a:avLst/>
          </a:prstGeom>
          <a:noFill/>
          <a:ln w="9525" algn="ctr">
            <a:noFill/>
            <a:miter lim="800000"/>
            <a:headEnd/>
            <a:tailEnd/>
          </a:ln>
        </p:spPr>
      </p:pic>
      <p:grpSp>
        <p:nvGrpSpPr>
          <p:cNvPr id="2" name="Group 4"/>
          <p:cNvGrpSpPr>
            <a:grpSpLocks/>
          </p:cNvGrpSpPr>
          <p:nvPr/>
        </p:nvGrpSpPr>
        <p:grpSpPr bwMode="auto">
          <a:xfrm>
            <a:off x="357158" y="357166"/>
            <a:ext cx="1255712" cy="936625"/>
            <a:chOff x="4876" y="164"/>
            <a:chExt cx="791" cy="590"/>
          </a:xfrm>
        </p:grpSpPr>
        <p:sp>
          <p:nvSpPr>
            <p:cNvPr id="12"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8"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9"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20"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11" name="Down Arrow Callout 10"/>
          <p:cNvSpPr/>
          <p:nvPr/>
        </p:nvSpPr>
        <p:spPr>
          <a:xfrm>
            <a:off x="2500298" y="357166"/>
            <a:ext cx="5000660" cy="1143008"/>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a-IR" sz="2400" dirty="0" smtClean="0">
              <a:cs typeface="B Mitra" pitchFamily="2" charset="-78"/>
            </a:endParaRPr>
          </a:p>
          <a:p>
            <a:pPr algn="ctr"/>
            <a:r>
              <a:rPr lang="fa-IR" sz="2400" dirty="0" smtClean="0">
                <a:cs typeface="B Mitra" pitchFamily="2" charset="-78"/>
              </a:rPr>
              <a:t>اندازه گيري پارامترهاي مورد نياز  </a:t>
            </a:r>
            <a:endParaRPr lang="en-US" sz="2400" dirty="0" smtClean="0">
              <a:cs typeface="B Mitra" pitchFamily="2" charset="-78"/>
            </a:endParaRPr>
          </a:p>
          <a:p>
            <a:pPr algn="ctr"/>
            <a:endParaRPr lang="en-US" sz="2400" dirty="0">
              <a:cs typeface="B Mitra" pitchFamily="2" charset="-78"/>
            </a:endParaRPr>
          </a:p>
        </p:txBody>
      </p:sp>
      <p:pic>
        <p:nvPicPr>
          <p:cNvPr id="13" name="Picture 2"/>
          <p:cNvPicPr>
            <a:picLocks noChangeAspect="1" noChangeArrowheads="1"/>
          </p:cNvPicPr>
          <p:nvPr/>
        </p:nvPicPr>
        <p:blipFill>
          <a:blip r:embed="rId3"/>
          <a:srcRect/>
          <a:stretch>
            <a:fillRect/>
          </a:stretch>
        </p:blipFill>
        <p:spPr bwMode="auto">
          <a:xfrm>
            <a:off x="1357290" y="1714488"/>
            <a:ext cx="2664125" cy="1747125"/>
          </a:xfrm>
          <a:prstGeom prst="rect">
            <a:avLst/>
          </a:prstGeom>
          <a:noFill/>
          <a:ln w="9525">
            <a:noFill/>
            <a:miter lim="800000"/>
            <a:headEnd/>
            <a:tailEnd/>
          </a:ln>
        </p:spPr>
      </p:pic>
      <p:pic>
        <p:nvPicPr>
          <p:cNvPr id="16" name="Picture 15" descr="DSC05665.JPG"/>
          <p:cNvPicPr>
            <a:picLocks noChangeAspect="1"/>
          </p:cNvPicPr>
          <p:nvPr/>
        </p:nvPicPr>
        <p:blipFill>
          <a:blip r:embed="rId4" cstate="print"/>
          <a:stretch>
            <a:fillRect/>
          </a:stretch>
        </p:blipFill>
        <p:spPr>
          <a:xfrm>
            <a:off x="1285852" y="3714752"/>
            <a:ext cx="3333773" cy="2500330"/>
          </a:xfrm>
          <a:prstGeom prst="rect">
            <a:avLst/>
          </a:prstGeom>
        </p:spPr>
      </p:pic>
      <p:pic>
        <p:nvPicPr>
          <p:cNvPr id="21" name="Picture 20" descr="DSC05261.JPG"/>
          <p:cNvPicPr>
            <a:picLocks noChangeAspect="1"/>
          </p:cNvPicPr>
          <p:nvPr/>
        </p:nvPicPr>
        <p:blipFill>
          <a:blip r:embed="rId5" cstate="print"/>
          <a:stretch>
            <a:fillRect/>
          </a:stretch>
        </p:blipFill>
        <p:spPr>
          <a:xfrm>
            <a:off x="7072330" y="2428868"/>
            <a:ext cx="1727371" cy="1785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9"/>
          <p:cNvPicPr>
            <a:picLocks noChangeAspect="1" noChangeArrowheads="1"/>
          </p:cNvPicPr>
          <p:nvPr/>
        </p:nvPicPr>
        <p:blipFill>
          <a:blip r:embed="rId6"/>
          <a:srcRect/>
          <a:stretch>
            <a:fillRect/>
          </a:stretch>
        </p:blipFill>
        <p:spPr bwMode="auto">
          <a:xfrm>
            <a:off x="6572264" y="4714884"/>
            <a:ext cx="2286016" cy="1870376"/>
          </a:xfrm>
          <a:prstGeom prst="rect">
            <a:avLst/>
          </a:prstGeom>
          <a:noFill/>
          <a:ln>
            <a:miter lim="800000"/>
            <a:headEnd/>
            <a:tailEnd/>
          </a:ln>
        </p:spPr>
      </p:pic>
      <p:pic>
        <p:nvPicPr>
          <p:cNvPr id="348163" name="Picture 3" descr="C:\Users\SAMAN ENRGY\Desktop\DSC08107.JPG"/>
          <p:cNvPicPr>
            <a:picLocks noChangeAspect="1" noChangeArrowheads="1"/>
          </p:cNvPicPr>
          <p:nvPr/>
        </p:nvPicPr>
        <p:blipFill>
          <a:blip r:embed="rId7" cstate="print"/>
          <a:srcRect/>
          <a:stretch>
            <a:fillRect/>
          </a:stretch>
        </p:blipFill>
        <p:spPr bwMode="auto">
          <a:xfrm>
            <a:off x="4714876" y="4286256"/>
            <a:ext cx="1946119" cy="2214578"/>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28794" y="571480"/>
            <a:ext cx="6989614"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a:buFont typeface="Wingdings" pitchFamily="2" charset="2"/>
              <a:buChar char="ü"/>
            </a:pPr>
            <a:r>
              <a:rPr lang="fa-IR" altLang="zh-CN" sz="2800" dirty="0" smtClean="0">
                <a:solidFill>
                  <a:schemeClr val="tx1"/>
                </a:solidFill>
                <a:ea typeface="SimSun" pitchFamily="2" charset="-122"/>
                <a:cs typeface="B Mitra" pitchFamily="2" charset="-78"/>
              </a:rPr>
              <a:t>دبي سنجي(دستگاه دبي سنج التراسونيك)</a:t>
            </a:r>
          </a:p>
        </p:txBody>
      </p:sp>
      <p:pic>
        <p:nvPicPr>
          <p:cNvPr id="14" name="Picture 2"/>
          <p:cNvPicPr>
            <a:picLocks noChangeAspect="1" noChangeArrowheads="1"/>
          </p:cNvPicPr>
          <p:nvPr/>
        </p:nvPicPr>
        <p:blipFill>
          <a:blip r:embed="rId2"/>
          <a:srcRect/>
          <a:stretch>
            <a:fillRect/>
          </a:stretch>
        </p:blipFill>
        <p:spPr bwMode="auto">
          <a:xfrm>
            <a:off x="3571868" y="1428736"/>
            <a:ext cx="3376925" cy="2214578"/>
          </a:xfrm>
          <a:prstGeom prst="rect">
            <a:avLst/>
          </a:prstGeom>
          <a:noFill/>
          <a:ln w="9525">
            <a:noFill/>
            <a:miter lim="800000"/>
            <a:headEnd/>
            <a:tailEnd/>
          </a:ln>
        </p:spPr>
      </p:pic>
      <p:graphicFrame>
        <p:nvGraphicFramePr>
          <p:cNvPr id="10" name="Table 9"/>
          <p:cNvGraphicFramePr>
            <a:graphicFrameLocks noGrp="1"/>
          </p:cNvGraphicFramePr>
          <p:nvPr/>
        </p:nvGraphicFramePr>
        <p:xfrm>
          <a:off x="3286116" y="4429132"/>
          <a:ext cx="3949365" cy="1457334"/>
        </p:xfrm>
        <a:graphic>
          <a:graphicData uri="http://schemas.openxmlformats.org/drawingml/2006/table">
            <a:tbl>
              <a:tblPr>
                <a:tableStyleId>{E8B1032C-EA38-4F05-BA0D-38AFFFC7BED3}</a:tableStyleId>
              </a:tblPr>
              <a:tblGrid>
                <a:gridCol w="1987102"/>
                <a:gridCol w="1962263"/>
              </a:tblGrid>
              <a:tr h="242889">
                <a:tc>
                  <a:txBody>
                    <a:bodyPr/>
                    <a:lstStyle/>
                    <a:p>
                      <a:pPr algn="ctr" fontAlgn="b"/>
                      <a:r>
                        <a:rPr kumimoji="0" lang="en-US" sz="1400" u="none" strike="noStrike" kern="1200" dirty="0">
                          <a:solidFill>
                            <a:schemeClr val="tx1"/>
                          </a:solidFill>
                          <a:latin typeface="+mn-lt"/>
                          <a:ea typeface="+mn-ea"/>
                          <a:cs typeface="+mn-cs"/>
                        </a:rPr>
                        <a:t>        TIME</a:t>
                      </a:r>
                    </a:p>
                  </a:txBody>
                  <a:tcPr marL="9525" marR="9525" marT="9525" marB="0" anchor="b"/>
                </a:tc>
                <a:tc>
                  <a:txBody>
                    <a:bodyPr/>
                    <a:lstStyle/>
                    <a:p>
                      <a:pPr algn="ctr" fontAlgn="b"/>
                      <a:r>
                        <a:rPr kumimoji="0" lang="en-US" sz="1400" u="none" strike="noStrike" kern="1200" dirty="0" smtClean="0">
                          <a:solidFill>
                            <a:schemeClr val="tx1"/>
                          </a:solidFill>
                          <a:latin typeface="+mn-lt"/>
                          <a:ea typeface="+mn-ea"/>
                          <a:cs typeface="+mn-cs"/>
                        </a:rPr>
                        <a:t>   MEASURE(m3/h)</a:t>
                      </a:r>
                      <a:endParaRPr kumimoji="0" lang="en-US" sz="1400" u="none" strike="noStrike" kern="1200" dirty="0">
                        <a:solidFill>
                          <a:schemeClr val="tx1"/>
                        </a:solidFill>
                        <a:latin typeface="+mn-lt"/>
                        <a:ea typeface="+mn-ea"/>
                        <a:cs typeface="+mn-cs"/>
                      </a:endParaRPr>
                    </a:p>
                  </a:txBody>
                  <a:tcPr marL="9525" marR="9525" marT="9525" marB="0" anchor="b"/>
                </a:tc>
              </a:tr>
              <a:tr h="242889">
                <a:tc>
                  <a:txBody>
                    <a:bodyPr/>
                    <a:lstStyle/>
                    <a:p>
                      <a:pPr algn="ctr" fontAlgn="b"/>
                      <a:r>
                        <a:rPr lang="en-US" sz="1400" u="none" strike="noStrike" dirty="0"/>
                        <a:t> 9:30:58 AM</a:t>
                      </a:r>
                      <a:endParaRPr lang="en-US" sz="1400" b="0" i="0" u="none" strike="noStrike" dirty="0">
                        <a:solidFill>
                          <a:srgbClr val="000000"/>
                        </a:solidFill>
                        <a:latin typeface="Calibri"/>
                        <a:cs typeface="Nazanin" pitchFamily="2" charset="-78"/>
                      </a:endParaRPr>
                    </a:p>
                  </a:txBody>
                  <a:tcPr marL="8128" marR="8128" marT="8128" marB="0" anchor="b"/>
                </a:tc>
                <a:tc>
                  <a:txBody>
                    <a:bodyPr/>
                    <a:lstStyle/>
                    <a:p>
                      <a:pPr algn="ctr" fontAlgn="b"/>
                      <a:r>
                        <a:rPr lang="fa-IR" sz="1400" u="none" strike="noStrike" dirty="0" smtClean="0"/>
                        <a:t>24.2</a:t>
                      </a:r>
                      <a:endParaRPr lang="en-US" sz="1400" b="0" i="0" u="none" strike="noStrike" dirty="0">
                        <a:solidFill>
                          <a:srgbClr val="000000"/>
                        </a:solidFill>
                        <a:latin typeface="Calibri"/>
                        <a:cs typeface="Nazanin" pitchFamily="2" charset="-78"/>
                      </a:endParaRPr>
                    </a:p>
                  </a:txBody>
                  <a:tcPr marL="8128" marR="8128" marT="8128" marB="0" anchor="b"/>
                </a:tc>
              </a:tr>
              <a:tr h="242889">
                <a:tc>
                  <a:txBody>
                    <a:bodyPr/>
                    <a:lstStyle/>
                    <a:p>
                      <a:pPr algn="ctr" fontAlgn="b"/>
                      <a:r>
                        <a:rPr lang="en-US" sz="1400" u="none" strike="noStrike"/>
                        <a:t> 9:31:08 AM</a:t>
                      </a:r>
                      <a:endParaRPr lang="en-US" sz="1400" b="0" i="0" u="none" strike="noStrike">
                        <a:solidFill>
                          <a:srgbClr val="000000"/>
                        </a:solidFill>
                        <a:latin typeface="Calibri"/>
                        <a:cs typeface="Nazanin" pitchFamily="2" charset="-78"/>
                      </a:endParaRPr>
                    </a:p>
                  </a:txBody>
                  <a:tcPr marL="8128" marR="8128" marT="8128" marB="0" anchor="b"/>
                </a:tc>
                <a:tc>
                  <a:txBody>
                    <a:bodyPr/>
                    <a:lstStyle/>
                    <a:p>
                      <a:pPr algn="ctr" fontAlgn="b"/>
                      <a:r>
                        <a:rPr lang="fa-IR" sz="1400" u="none" strike="noStrike" dirty="0" smtClean="0"/>
                        <a:t>24.75</a:t>
                      </a:r>
                      <a:endParaRPr lang="en-US" sz="1400" b="0" i="0" u="none" strike="noStrike" dirty="0">
                        <a:solidFill>
                          <a:srgbClr val="000000"/>
                        </a:solidFill>
                        <a:latin typeface="Calibri"/>
                        <a:cs typeface="Nazanin" pitchFamily="2" charset="-78"/>
                      </a:endParaRPr>
                    </a:p>
                  </a:txBody>
                  <a:tcPr marL="8128" marR="8128" marT="8128" marB="0" anchor="b"/>
                </a:tc>
              </a:tr>
              <a:tr h="242889">
                <a:tc>
                  <a:txBody>
                    <a:bodyPr/>
                    <a:lstStyle/>
                    <a:p>
                      <a:pPr algn="ctr" fontAlgn="b"/>
                      <a:r>
                        <a:rPr lang="en-US" sz="1400" u="none" strike="noStrike"/>
                        <a:t> 9:31:18 AM</a:t>
                      </a:r>
                      <a:endParaRPr lang="en-US" sz="1400" b="0" i="0" u="none" strike="noStrike">
                        <a:solidFill>
                          <a:srgbClr val="000000"/>
                        </a:solidFill>
                        <a:latin typeface="Calibri"/>
                        <a:cs typeface="Nazanin" pitchFamily="2" charset="-78"/>
                      </a:endParaRPr>
                    </a:p>
                  </a:txBody>
                  <a:tcPr marL="8128" marR="8128" marT="8128" marB="0" anchor="b"/>
                </a:tc>
                <a:tc>
                  <a:txBody>
                    <a:bodyPr/>
                    <a:lstStyle/>
                    <a:p>
                      <a:pPr algn="ctr" fontAlgn="b"/>
                      <a:r>
                        <a:rPr lang="fa-IR" sz="1400" u="none" strike="noStrike" dirty="0" smtClean="0"/>
                        <a:t>24.23</a:t>
                      </a:r>
                      <a:endParaRPr lang="en-US" sz="1400" b="0" i="0" u="none" strike="noStrike" dirty="0">
                        <a:solidFill>
                          <a:srgbClr val="000000"/>
                        </a:solidFill>
                        <a:latin typeface="Calibri"/>
                        <a:cs typeface="Nazanin" pitchFamily="2" charset="-78"/>
                      </a:endParaRPr>
                    </a:p>
                  </a:txBody>
                  <a:tcPr marL="8128" marR="8128" marT="8128" marB="0" anchor="b"/>
                </a:tc>
              </a:tr>
              <a:tr h="242889">
                <a:tc>
                  <a:txBody>
                    <a:bodyPr/>
                    <a:lstStyle/>
                    <a:p>
                      <a:pPr algn="ctr" fontAlgn="b"/>
                      <a:r>
                        <a:rPr lang="en-US" sz="1400" u="none" strike="noStrike"/>
                        <a:t> 9:31:28 AM</a:t>
                      </a:r>
                      <a:endParaRPr lang="en-US" sz="1400" b="0" i="0" u="none" strike="noStrike">
                        <a:solidFill>
                          <a:srgbClr val="000000"/>
                        </a:solidFill>
                        <a:latin typeface="Calibri"/>
                        <a:cs typeface="Nazanin" pitchFamily="2" charset="-78"/>
                      </a:endParaRPr>
                    </a:p>
                  </a:txBody>
                  <a:tcPr marL="8128" marR="8128" marT="8128" marB="0" anchor="b"/>
                </a:tc>
                <a:tc>
                  <a:txBody>
                    <a:bodyPr/>
                    <a:lstStyle/>
                    <a:p>
                      <a:pPr algn="ctr" fontAlgn="b"/>
                      <a:r>
                        <a:rPr lang="fa-IR" sz="1400" u="none" strike="noStrike" dirty="0" smtClean="0"/>
                        <a:t>24.32</a:t>
                      </a:r>
                      <a:endParaRPr lang="en-US" sz="1400" b="0" i="0" u="none" strike="noStrike" dirty="0">
                        <a:solidFill>
                          <a:srgbClr val="000000"/>
                        </a:solidFill>
                        <a:latin typeface="Calibri"/>
                        <a:cs typeface="Nazanin" pitchFamily="2" charset="-78"/>
                      </a:endParaRPr>
                    </a:p>
                  </a:txBody>
                  <a:tcPr marL="8128" marR="8128" marT="8128" marB="0" anchor="b"/>
                </a:tc>
              </a:tr>
              <a:tr h="242889">
                <a:tc>
                  <a:txBody>
                    <a:bodyPr/>
                    <a:lstStyle/>
                    <a:p>
                      <a:pPr algn="ctr" fontAlgn="b"/>
                      <a:r>
                        <a:rPr lang="en-US" sz="1400" u="none" strike="noStrike"/>
                        <a:t> 9:31:38 AM</a:t>
                      </a:r>
                      <a:endParaRPr lang="en-US" sz="1400" b="0" i="0" u="none" strike="noStrike">
                        <a:solidFill>
                          <a:srgbClr val="000000"/>
                        </a:solidFill>
                        <a:latin typeface="Calibri"/>
                        <a:cs typeface="Nazanin" pitchFamily="2" charset="-78"/>
                      </a:endParaRPr>
                    </a:p>
                  </a:txBody>
                  <a:tcPr marL="8128" marR="8128" marT="8128" marB="0" anchor="b"/>
                </a:tc>
                <a:tc>
                  <a:txBody>
                    <a:bodyPr/>
                    <a:lstStyle/>
                    <a:p>
                      <a:pPr algn="ctr" fontAlgn="b"/>
                      <a:r>
                        <a:rPr lang="fa-IR" sz="1400" u="none" strike="noStrike" dirty="0" smtClean="0"/>
                        <a:t>23.97</a:t>
                      </a:r>
                      <a:endParaRPr lang="en-US" sz="1400" b="0" i="0" u="none" strike="noStrike" dirty="0">
                        <a:solidFill>
                          <a:srgbClr val="000000"/>
                        </a:solidFill>
                        <a:latin typeface="Calibri"/>
                        <a:cs typeface="Nazanin" pitchFamily="2" charset="-78"/>
                      </a:endParaRPr>
                    </a:p>
                  </a:txBody>
                  <a:tcPr marL="8128" marR="8128" marT="8128" marB="0" anchor="b"/>
                </a:tc>
              </a:tr>
            </a:tbl>
          </a:graphicData>
        </a:graphic>
      </p:graphicFrame>
      <p:sp>
        <p:nvSpPr>
          <p:cNvPr id="11" name="Rectangle 10"/>
          <p:cNvSpPr/>
          <p:nvPr/>
        </p:nvSpPr>
        <p:spPr>
          <a:xfrm>
            <a:off x="4572000" y="3962400"/>
            <a:ext cx="1340432" cy="369332"/>
          </a:xfrm>
          <a:prstGeom prst="rect">
            <a:avLst/>
          </a:prstGeom>
        </p:spPr>
        <p:txBody>
          <a:bodyPr wrap="none">
            <a:spAutoFit/>
          </a:bodyPr>
          <a:lstStyle/>
          <a:p>
            <a:pPr algn="ctr"/>
            <a:r>
              <a:rPr lang="fa-IR" b="1" kern="0" dirty="0" smtClean="0">
                <a:latin typeface="Times New Roman" pitchFamily="18" charset="0"/>
                <a:cs typeface="B Nazanin" pitchFamily="2" charset="-78"/>
              </a:rPr>
              <a:t>ساختمان نمونه</a:t>
            </a:r>
            <a:endParaRPr lang="en-US" sz="1200" b="1" kern="0" dirty="0" smtClean="0">
              <a:latin typeface="Times New Roman" pitchFamily="18" charset="0"/>
              <a:cs typeface="B Nazanin" pitchFamily="2" charset="-78"/>
            </a:endParaRPr>
          </a:p>
        </p:txBody>
      </p:sp>
      <p:grpSp>
        <p:nvGrpSpPr>
          <p:cNvPr id="2" name="Group 4"/>
          <p:cNvGrpSpPr>
            <a:grpSpLocks/>
          </p:cNvGrpSpPr>
          <p:nvPr/>
        </p:nvGrpSpPr>
        <p:grpSpPr bwMode="auto">
          <a:xfrm>
            <a:off x="357158" y="357166"/>
            <a:ext cx="1255712" cy="936625"/>
            <a:chOff x="4876" y="164"/>
            <a:chExt cx="791" cy="590"/>
          </a:xfrm>
        </p:grpSpPr>
        <p:sp>
          <p:nvSpPr>
            <p:cNvPr id="15"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8"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9"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20"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SC05665.JPG"/>
          <p:cNvPicPr>
            <a:picLocks noChangeAspect="1"/>
          </p:cNvPicPr>
          <p:nvPr/>
        </p:nvPicPr>
        <p:blipFill>
          <a:blip r:embed="rId2" cstate="print"/>
          <a:srcRect l="27344" t="55208" r="42187" b="9173"/>
          <a:stretch>
            <a:fillRect/>
          </a:stretch>
        </p:blipFill>
        <p:spPr>
          <a:xfrm>
            <a:off x="2500330" y="727242"/>
            <a:ext cx="5286380" cy="4201956"/>
          </a:xfrm>
          <a:prstGeom prst="rect">
            <a:avLst/>
          </a:prstGeom>
        </p:spPr>
      </p:pic>
      <p:sp>
        <p:nvSpPr>
          <p:cNvPr id="9" name="Rectangle 8"/>
          <p:cNvSpPr/>
          <p:nvPr/>
        </p:nvSpPr>
        <p:spPr>
          <a:xfrm>
            <a:off x="1357290" y="5314906"/>
            <a:ext cx="7438255" cy="400110"/>
          </a:xfrm>
          <a:prstGeom prst="rect">
            <a:avLst/>
          </a:prstGeom>
        </p:spPr>
        <p:txBody>
          <a:bodyPr wrap="none">
            <a:spAutoFit/>
          </a:bodyPr>
          <a:lstStyle/>
          <a:p>
            <a:pPr algn="ctr"/>
            <a:r>
              <a:rPr lang="fa-IR" sz="2000" b="1" kern="0" dirty="0" smtClean="0">
                <a:latin typeface="Times New Roman" pitchFamily="18" charset="0"/>
                <a:cs typeface="B Nazanin" pitchFamily="2" charset="-78"/>
              </a:rPr>
              <a:t>دماسنج غيرتماسي براي اندازه گيري دماي سطوح لوله ها و بويلرها استفاده مي گردد</a:t>
            </a:r>
            <a:endParaRPr lang="en-US" sz="2000" b="1" kern="0" dirty="0" smtClean="0">
              <a:latin typeface="Times New Roman" pitchFamily="18" charset="0"/>
              <a:cs typeface="B Nazanin" pitchFamily="2" charset="-78"/>
            </a:endParaRPr>
          </a:p>
        </p:txBody>
      </p:sp>
      <p:grpSp>
        <p:nvGrpSpPr>
          <p:cNvPr id="2" name="Group 4"/>
          <p:cNvGrpSpPr>
            <a:grpSpLocks/>
          </p:cNvGrpSpPr>
          <p:nvPr/>
        </p:nvGrpSpPr>
        <p:grpSpPr bwMode="auto">
          <a:xfrm>
            <a:off x="357158" y="357166"/>
            <a:ext cx="1255712" cy="936625"/>
            <a:chOff x="4876" y="164"/>
            <a:chExt cx="791" cy="590"/>
          </a:xfrm>
        </p:grpSpPr>
        <p:sp>
          <p:nvSpPr>
            <p:cNvPr id="12"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5"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6"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7"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srcRect/>
          <a:stretch>
            <a:fillRect/>
          </a:stretch>
        </p:blipFill>
        <p:spPr bwMode="auto">
          <a:xfrm>
            <a:off x="3428992" y="1000107"/>
            <a:ext cx="3357586" cy="3007587"/>
          </a:xfrm>
          <a:prstGeom prst="rect">
            <a:avLst/>
          </a:prstGeom>
          <a:noFill/>
          <a:ln w="9525" algn="ctr">
            <a:noFill/>
            <a:miter lim="800000"/>
            <a:headEnd/>
            <a:tailEnd/>
          </a:ln>
        </p:spPr>
      </p:pic>
      <p:sp>
        <p:nvSpPr>
          <p:cNvPr id="12" name="Rectangle 11"/>
          <p:cNvSpPr/>
          <p:nvPr/>
        </p:nvSpPr>
        <p:spPr>
          <a:xfrm>
            <a:off x="1643042" y="285728"/>
            <a:ext cx="6989614"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a:buFont typeface="Wingdings" pitchFamily="2" charset="2"/>
              <a:buChar char="ü"/>
            </a:pPr>
            <a:r>
              <a:rPr lang="fa-IR" altLang="zh-CN" sz="2800" dirty="0" smtClean="0">
                <a:solidFill>
                  <a:schemeClr val="tx1"/>
                </a:solidFill>
                <a:ea typeface="SimSun" pitchFamily="2" charset="-122"/>
                <a:cs typeface="B Mitra" pitchFamily="2" charset="-78"/>
              </a:rPr>
              <a:t>آناليز احتراق (دستگاه آناليز دود بويلر)</a:t>
            </a:r>
          </a:p>
        </p:txBody>
      </p:sp>
      <p:graphicFrame>
        <p:nvGraphicFramePr>
          <p:cNvPr id="17" name="Table 16"/>
          <p:cNvGraphicFramePr>
            <a:graphicFrameLocks noGrp="1"/>
          </p:cNvGraphicFramePr>
          <p:nvPr/>
        </p:nvGraphicFramePr>
        <p:xfrm>
          <a:off x="1071538" y="4635681"/>
          <a:ext cx="7858179" cy="1793715"/>
        </p:xfrm>
        <a:graphic>
          <a:graphicData uri="http://schemas.openxmlformats.org/drawingml/2006/table">
            <a:tbl>
              <a:tblPr>
                <a:tableStyleId>{8799B23B-EC83-4686-B30A-512413B5E67A}</a:tableStyleId>
              </a:tblPr>
              <a:tblGrid>
                <a:gridCol w="1021559"/>
                <a:gridCol w="724703"/>
                <a:gridCol w="873131"/>
                <a:gridCol w="873131"/>
                <a:gridCol w="873131"/>
                <a:gridCol w="873131"/>
                <a:gridCol w="985515"/>
                <a:gridCol w="760747"/>
                <a:gridCol w="873131"/>
              </a:tblGrid>
              <a:tr h="1087100">
                <a:tc>
                  <a:txBody>
                    <a:bodyPr/>
                    <a:lstStyle/>
                    <a:p>
                      <a:pPr algn="ctr" rtl="1">
                        <a:spcAft>
                          <a:spcPts val="0"/>
                        </a:spcAft>
                      </a:pPr>
                      <a:r>
                        <a:rPr lang="en-US" sz="1800" b="1" dirty="0" smtClean="0">
                          <a:cs typeface="B Nazanin" pitchFamily="2" charset="-78"/>
                        </a:rPr>
                        <a:t>boiler</a:t>
                      </a:r>
                      <a:endParaRPr lang="en-US" sz="1800" b="1" dirty="0">
                        <a:latin typeface="Times New Roman"/>
                        <a:ea typeface="SimSun"/>
                        <a:cs typeface="B Nazanin" pitchFamily="2" charset="-78"/>
                      </a:endParaRPr>
                    </a:p>
                  </a:txBody>
                  <a:tcPr marL="68580" marR="68580" marT="0" marB="0" anchor="ctr"/>
                </a:tc>
                <a:tc>
                  <a:txBody>
                    <a:bodyPr/>
                    <a:lstStyle/>
                    <a:p>
                      <a:pPr algn="ctr" rtl="1">
                        <a:spcAft>
                          <a:spcPts val="0"/>
                        </a:spcAft>
                      </a:pPr>
                      <a:r>
                        <a:rPr lang="en-US" sz="1800" b="1">
                          <a:cs typeface="B Nazanin" pitchFamily="2" charset="-78"/>
                        </a:rPr>
                        <a:t>FT °C </a:t>
                      </a:r>
                      <a:endParaRPr lang="en-US" sz="1800" b="1">
                        <a:latin typeface="Times New Roman"/>
                        <a:ea typeface="SimSun"/>
                        <a:cs typeface="B Nazanin" pitchFamily="2" charset="-78"/>
                      </a:endParaRPr>
                    </a:p>
                  </a:txBody>
                  <a:tcPr marL="68580" marR="68580" marT="0" marB="0" anchor="ctr"/>
                </a:tc>
                <a:tc>
                  <a:txBody>
                    <a:bodyPr/>
                    <a:lstStyle/>
                    <a:p>
                      <a:pPr algn="ctr" rtl="1">
                        <a:spcAft>
                          <a:spcPts val="0"/>
                        </a:spcAft>
                      </a:pPr>
                      <a:r>
                        <a:rPr lang="en-US" sz="1800" b="1">
                          <a:cs typeface="B Nazanin" pitchFamily="2" charset="-78"/>
                        </a:rPr>
                        <a:t>O2%</a:t>
                      </a:r>
                      <a:endParaRPr lang="en-US" sz="1800" b="1">
                        <a:latin typeface="Times New Roman"/>
                        <a:ea typeface="SimSun"/>
                        <a:cs typeface="B Nazanin" pitchFamily="2" charset="-78"/>
                      </a:endParaRPr>
                    </a:p>
                  </a:txBody>
                  <a:tcPr marL="68580" marR="68580" marT="0" marB="0" anchor="ctr"/>
                </a:tc>
                <a:tc>
                  <a:txBody>
                    <a:bodyPr/>
                    <a:lstStyle/>
                    <a:p>
                      <a:pPr algn="ctr" rtl="1">
                        <a:spcAft>
                          <a:spcPts val="0"/>
                        </a:spcAft>
                      </a:pPr>
                      <a:r>
                        <a:rPr lang="en-US" sz="1800" b="1">
                          <a:cs typeface="B Nazanin" pitchFamily="2" charset="-78"/>
                        </a:rPr>
                        <a:t>CO ppm</a:t>
                      </a:r>
                      <a:endParaRPr lang="en-US" sz="1800" b="1">
                        <a:latin typeface="Times New Roman"/>
                        <a:ea typeface="SimSun"/>
                        <a:cs typeface="B Nazanin" pitchFamily="2" charset="-78"/>
                      </a:endParaRPr>
                    </a:p>
                  </a:txBody>
                  <a:tcPr marL="68580" marR="68580" marT="0" marB="0" anchor="ctr"/>
                </a:tc>
                <a:tc>
                  <a:txBody>
                    <a:bodyPr/>
                    <a:lstStyle/>
                    <a:p>
                      <a:pPr algn="ctr" rtl="0">
                        <a:spcAft>
                          <a:spcPts val="0"/>
                        </a:spcAft>
                      </a:pPr>
                      <a:r>
                        <a:rPr lang="en-US" sz="1800" b="1" dirty="0">
                          <a:cs typeface="B Nazanin" pitchFamily="2" charset="-78"/>
                        </a:rPr>
                        <a:t>% CO2</a:t>
                      </a:r>
                      <a:endParaRPr lang="en-US" sz="1800" b="1" dirty="0">
                        <a:latin typeface="Times New Roman"/>
                        <a:ea typeface="SimSun"/>
                        <a:cs typeface="B Nazanin" pitchFamily="2" charset="-78"/>
                      </a:endParaRPr>
                    </a:p>
                  </a:txBody>
                  <a:tcPr marL="68580" marR="68580" marT="0" marB="0" anchor="ctr"/>
                </a:tc>
                <a:tc>
                  <a:txBody>
                    <a:bodyPr/>
                    <a:lstStyle/>
                    <a:p>
                      <a:pPr algn="ctr" rtl="1">
                        <a:spcAft>
                          <a:spcPts val="0"/>
                        </a:spcAft>
                      </a:pPr>
                      <a:r>
                        <a:rPr lang="en-US" sz="1800" b="1" dirty="0">
                          <a:cs typeface="B Nazanin" pitchFamily="2" charset="-78"/>
                        </a:rPr>
                        <a:t>AT °C </a:t>
                      </a:r>
                      <a:endParaRPr lang="en-US" sz="1800" b="1" dirty="0">
                        <a:latin typeface="Times New Roman"/>
                        <a:ea typeface="SimSun"/>
                        <a:cs typeface="B Nazanin" pitchFamily="2" charset="-78"/>
                      </a:endParaRPr>
                    </a:p>
                  </a:txBody>
                  <a:tcPr marL="68580" marR="68580" marT="0" marB="0" anchor="ctr"/>
                </a:tc>
                <a:tc>
                  <a:txBody>
                    <a:bodyPr/>
                    <a:lstStyle/>
                    <a:p>
                      <a:pPr algn="ctr" rtl="1">
                        <a:spcAft>
                          <a:spcPts val="0"/>
                        </a:spcAft>
                      </a:pPr>
                      <a:r>
                        <a:rPr lang="en-US" sz="1800" b="1">
                          <a:cs typeface="B Nazanin" pitchFamily="2" charset="-78"/>
                        </a:rPr>
                        <a:t>ExAir %</a:t>
                      </a:r>
                      <a:endParaRPr lang="en-US" sz="1800" b="1">
                        <a:latin typeface="Times New Roman"/>
                        <a:ea typeface="SimSun"/>
                        <a:cs typeface="B Nazanin" pitchFamily="2" charset="-78"/>
                      </a:endParaRPr>
                    </a:p>
                  </a:txBody>
                  <a:tcPr marL="68580" marR="68580" marT="0" marB="0" anchor="ctr"/>
                </a:tc>
                <a:tc>
                  <a:txBody>
                    <a:bodyPr/>
                    <a:lstStyle/>
                    <a:p>
                      <a:pPr algn="ctr" rtl="1">
                        <a:spcAft>
                          <a:spcPts val="0"/>
                        </a:spcAft>
                      </a:pPr>
                      <a:r>
                        <a:rPr lang="en-US" sz="1800" b="1">
                          <a:cs typeface="B Nazanin" pitchFamily="2" charset="-78"/>
                        </a:rPr>
                        <a:t>Effg %</a:t>
                      </a:r>
                      <a:endParaRPr lang="en-US" sz="1800" b="1">
                        <a:latin typeface="Times New Roman"/>
                        <a:ea typeface="SimSun"/>
                        <a:cs typeface="B Nazanin" pitchFamily="2" charset="-78"/>
                      </a:endParaRPr>
                    </a:p>
                  </a:txBody>
                  <a:tcPr marL="68580" marR="68580" marT="0" marB="0" anchor="ctr"/>
                </a:tc>
                <a:tc>
                  <a:txBody>
                    <a:bodyPr/>
                    <a:lstStyle/>
                    <a:p>
                      <a:pPr algn="ctr" rtl="1">
                        <a:spcAft>
                          <a:spcPts val="0"/>
                        </a:spcAft>
                      </a:pPr>
                      <a:r>
                        <a:rPr lang="en-US" sz="1800" b="1" dirty="0" err="1">
                          <a:cs typeface="B Nazanin" pitchFamily="2" charset="-78"/>
                        </a:rPr>
                        <a:t>Effn</a:t>
                      </a:r>
                      <a:r>
                        <a:rPr lang="en-US" sz="1800" b="1" dirty="0">
                          <a:cs typeface="B Nazanin" pitchFamily="2" charset="-78"/>
                        </a:rPr>
                        <a:t> %</a:t>
                      </a:r>
                      <a:endParaRPr lang="en-US" sz="1800" b="1" dirty="0">
                        <a:latin typeface="Times New Roman"/>
                        <a:ea typeface="SimSun"/>
                        <a:cs typeface="B Nazanin" pitchFamily="2" charset="-78"/>
                      </a:endParaRPr>
                    </a:p>
                  </a:txBody>
                  <a:tcPr marL="68580" marR="68580" marT="0" marB="0" anchor="ctr"/>
                </a:tc>
              </a:tr>
              <a:tr h="706615">
                <a:tc>
                  <a:txBody>
                    <a:bodyPr/>
                    <a:lstStyle/>
                    <a:p>
                      <a:pPr algn="ctr" rtl="1">
                        <a:lnSpc>
                          <a:spcPct val="130000"/>
                        </a:lnSpc>
                        <a:spcAft>
                          <a:spcPts val="0"/>
                        </a:spcAft>
                      </a:pPr>
                      <a:r>
                        <a:rPr lang="en-US" sz="1800" dirty="0" smtClean="0">
                          <a:cs typeface="B Nazanin" pitchFamily="2" charset="-78"/>
                        </a:rPr>
                        <a:t>1</a:t>
                      </a:r>
                      <a:endParaRPr lang="en-US" sz="1800" b="1" dirty="0">
                        <a:latin typeface="Calibri"/>
                        <a:ea typeface="Times New Roman"/>
                        <a:cs typeface="B Nazanin" pitchFamily="2" charset="-78"/>
                      </a:endParaRPr>
                    </a:p>
                  </a:txBody>
                  <a:tcPr marL="68580" marR="68580" marT="0" marB="0" anchor="ctr"/>
                </a:tc>
                <a:tc>
                  <a:txBody>
                    <a:bodyPr/>
                    <a:lstStyle/>
                    <a:p>
                      <a:pPr marL="0" algn="ctr" rtl="1" eaLnBrk="1" latinLnBrk="0" hangingPunct="1">
                        <a:spcAft>
                          <a:spcPts val="0"/>
                        </a:spcAft>
                      </a:pPr>
                      <a:r>
                        <a:rPr kumimoji="0" lang="en-US" sz="1800" kern="1200" dirty="0" smtClean="0">
                          <a:solidFill>
                            <a:schemeClr val="tx1"/>
                          </a:solidFill>
                          <a:latin typeface="+mn-lt"/>
                          <a:ea typeface="+mn-ea"/>
                          <a:cs typeface="B Nazanin" pitchFamily="2" charset="-78"/>
                        </a:rPr>
                        <a:t>117.4</a:t>
                      </a:r>
                      <a:endParaRPr kumimoji="0" lang="en-US" sz="1800" kern="120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spcAft>
                          <a:spcPts val="0"/>
                        </a:spcAft>
                      </a:pPr>
                      <a:r>
                        <a:rPr kumimoji="0" lang="en-US" sz="1800" kern="1200" dirty="0" smtClean="0">
                          <a:solidFill>
                            <a:schemeClr val="tx1"/>
                          </a:solidFill>
                          <a:latin typeface="+mn-lt"/>
                          <a:ea typeface="+mn-ea"/>
                          <a:cs typeface="B Nazanin" pitchFamily="2" charset="-78"/>
                        </a:rPr>
                        <a:t>14.21</a:t>
                      </a:r>
                      <a:endParaRPr kumimoji="0" lang="en-US" sz="1800" kern="120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spcAft>
                          <a:spcPts val="0"/>
                        </a:spcAft>
                      </a:pPr>
                      <a:r>
                        <a:rPr kumimoji="0" lang="en-US" sz="1800" kern="1200" dirty="0" smtClean="0">
                          <a:solidFill>
                            <a:schemeClr val="tx1"/>
                          </a:solidFill>
                          <a:latin typeface="+mn-lt"/>
                          <a:ea typeface="+mn-ea"/>
                          <a:cs typeface="B Nazanin" pitchFamily="2" charset="-78"/>
                        </a:rPr>
                        <a:t>2545</a:t>
                      </a:r>
                      <a:endParaRPr kumimoji="0" lang="en-US" sz="1800" kern="120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spcAft>
                          <a:spcPts val="0"/>
                        </a:spcAft>
                      </a:pPr>
                      <a:r>
                        <a:rPr kumimoji="0" lang="en-US" sz="1800" kern="1200" dirty="0" smtClean="0">
                          <a:solidFill>
                            <a:schemeClr val="tx1"/>
                          </a:solidFill>
                          <a:latin typeface="+mn-lt"/>
                          <a:ea typeface="+mn-ea"/>
                          <a:cs typeface="B Nazanin" pitchFamily="2" charset="-78"/>
                        </a:rPr>
                        <a:t>3.85</a:t>
                      </a:r>
                      <a:endParaRPr kumimoji="0" lang="en-US" sz="1800" kern="120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spcAft>
                          <a:spcPts val="0"/>
                        </a:spcAft>
                      </a:pPr>
                      <a:r>
                        <a:rPr kumimoji="0" lang="en-US" sz="1800" kern="1200" dirty="0" smtClean="0">
                          <a:solidFill>
                            <a:schemeClr val="tx1"/>
                          </a:solidFill>
                          <a:latin typeface="+mn-lt"/>
                          <a:ea typeface="+mn-ea"/>
                          <a:cs typeface="B Nazanin" pitchFamily="2" charset="-78"/>
                        </a:rPr>
                        <a:t>21.1</a:t>
                      </a:r>
                      <a:endParaRPr kumimoji="0" lang="en-US" sz="1800" kern="120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spcAft>
                          <a:spcPts val="0"/>
                        </a:spcAft>
                      </a:pPr>
                      <a:r>
                        <a:rPr kumimoji="0" lang="en-US" sz="1800" kern="1200" dirty="0" smtClean="0">
                          <a:solidFill>
                            <a:schemeClr val="tx1"/>
                          </a:solidFill>
                          <a:latin typeface="+mn-lt"/>
                          <a:ea typeface="+mn-ea"/>
                          <a:cs typeface="B Nazanin" pitchFamily="2" charset="-78"/>
                        </a:rPr>
                        <a:t>205</a:t>
                      </a:r>
                      <a:endParaRPr kumimoji="0" lang="en-US" sz="1800" kern="120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spcAft>
                          <a:spcPts val="0"/>
                        </a:spcAft>
                      </a:pPr>
                      <a:r>
                        <a:rPr kumimoji="0" lang="en-US" sz="1800" kern="1200" dirty="0" smtClean="0">
                          <a:solidFill>
                            <a:schemeClr val="tx1"/>
                          </a:solidFill>
                          <a:latin typeface="+mn-lt"/>
                          <a:ea typeface="+mn-ea"/>
                          <a:cs typeface="B Nazanin" pitchFamily="2" charset="-78"/>
                        </a:rPr>
                        <a:t>78.89</a:t>
                      </a:r>
                      <a:endParaRPr kumimoji="0" lang="en-US" sz="1800" kern="1200" dirty="0">
                        <a:solidFill>
                          <a:schemeClr val="tx1"/>
                        </a:solidFill>
                        <a:latin typeface="+mn-lt"/>
                        <a:ea typeface="+mn-ea"/>
                        <a:cs typeface="B Nazanin" pitchFamily="2" charset="-78"/>
                      </a:endParaRPr>
                    </a:p>
                  </a:txBody>
                  <a:tcPr marL="68580" marR="68580" marT="0" marB="0" anchor="ctr"/>
                </a:tc>
                <a:tc>
                  <a:txBody>
                    <a:bodyPr/>
                    <a:lstStyle/>
                    <a:p>
                      <a:pPr marL="0" algn="ctr" rtl="1" eaLnBrk="1" latinLnBrk="0" hangingPunct="1">
                        <a:spcAft>
                          <a:spcPts val="0"/>
                        </a:spcAft>
                      </a:pPr>
                      <a:r>
                        <a:rPr kumimoji="0" lang="en-US" sz="1800" kern="1200" dirty="0" smtClean="0">
                          <a:solidFill>
                            <a:schemeClr val="tx1"/>
                          </a:solidFill>
                          <a:latin typeface="+mn-lt"/>
                          <a:ea typeface="+mn-ea"/>
                          <a:cs typeface="B Nazanin" pitchFamily="2" charset="-78"/>
                        </a:rPr>
                        <a:t>87.36</a:t>
                      </a:r>
                      <a:endParaRPr kumimoji="0" lang="en-US" sz="1800" kern="1200" dirty="0">
                        <a:solidFill>
                          <a:schemeClr val="tx1"/>
                        </a:solidFill>
                        <a:latin typeface="+mn-lt"/>
                        <a:ea typeface="+mn-ea"/>
                        <a:cs typeface="B Nazanin" pitchFamily="2" charset="-78"/>
                      </a:endParaRPr>
                    </a:p>
                  </a:txBody>
                  <a:tcPr marL="68580" marR="68580" marT="0" marB="0" anchor="ctr"/>
                </a:tc>
              </a:tr>
            </a:tbl>
          </a:graphicData>
        </a:graphic>
      </p:graphicFrame>
      <p:sp>
        <p:nvSpPr>
          <p:cNvPr id="24" name="TextBox 23"/>
          <p:cNvSpPr txBox="1"/>
          <p:nvPr/>
        </p:nvSpPr>
        <p:spPr>
          <a:xfrm>
            <a:off x="2143108" y="4207053"/>
            <a:ext cx="6000792" cy="461665"/>
          </a:xfrm>
          <a:prstGeom prst="rect">
            <a:avLst/>
          </a:prstGeom>
          <a:noFill/>
        </p:spPr>
        <p:txBody>
          <a:bodyPr wrap="square" rtlCol="0">
            <a:spAutoFit/>
          </a:bodyPr>
          <a:lstStyle/>
          <a:p>
            <a:pPr algn="ctr"/>
            <a:r>
              <a:rPr lang="fa-IR" sz="2400" b="1" dirty="0" smtClean="0">
                <a:cs typeface="B Nazanin" pitchFamily="2" charset="-78"/>
              </a:rPr>
              <a:t>نتايج اناليز احتراق بويلر ساختمان نمونه</a:t>
            </a:r>
            <a:endParaRPr lang="en-US" sz="2400" b="1" dirty="0">
              <a:cs typeface="B Nazanin" pitchFamily="2" charset="-78"/>
            </a:endParaRPr>
          </a:p>
        </p:txBody>
      </p:sp>
      <p:grpSp>
        <p:nvGrpSpPr>
          <p:cNvPr id="2" name="Group 4"/>
          <p:cNvGrpSpPr>
            <a:grpSpLocks/>
          </p:cNvGrpSpPr>
          <p:nvPr/>
        </p:nvGrpSpPr>
        <p:grpSpPr bwMode="auto">
          <a:xfrm>
            <a:off x="357158" y="357166"/>
            <a:ext cx="1255712" cy="936625"/>
            <a:chOff x="4876" y="164"/>
            <a:chExt cx="791" cy="590"/>
          </a:xfrm>
        </p:grpSpPr>
        <p:sp>
          <p:nvSpPr>
            <p:cNvPr id="26"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28"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29"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30"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9" name="Rectangle 5"/>
          <p:cNvSpPr>
            <a:spLocks noChangeArrowheads="1"/>
          </p:cNvSpPr>
          <p:nvPr/>
        </p:nvSpPr>
        <p:spPr bwMode="auto">
          <a:xfrm>
            <a:off x="1714480" y="405450"/>
            <a:ext cx="7286676" cy="523220"/>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a:r>
              <a:rPr lang="fa-IR" altLang="zh-CN" sz="2800" dirty="0" smtClean="0">
                <a:solidFill>
                  <a:schemeClr val="tx1">
                    <a:lumMod val="95000"/>
                    <a:lumOff val="5000"/>
                  </a:schemeClr>
                </a:solidFill>
                <a:latin typeface="Arial" charset="0"/>
                <a:cs typeface="B Titr" pitchFamily="2" charset="-78"/>
              </a:rPr>
              <a:t>بهينه سازي مصرف انرژي در بخش ساختمان</a:t>
            </a:r>
          </a:p>
        </p:txBody>
      </p:sp>
      <p:sp>
        <p:nvSpPr>
          <p:cNvPr id="10" name="TextBox 9"/>
          <p:cNvSpPr txBox="1">
            <a:spLocks noChangeArrowheads="1"/>
          </p:cNvSpPr>
          <p:nvPr/>
        </p:nvSpPr>
        <p:spPr bwMode="auto">
          <a:xfrm>
            <a:off x="1785918" y="785794"/>
            <a:ext cx="6929515" cy="846386"/>
          </a:xfrm>
          <a:prstGeom prst="rect">
            <a:avLst/>
          </a:prstGeom>
          <a:noFill/>
          <a:ln w="9525">
            <a:noFill/>
            <a:miter lim="800000"/>
            <a:headEnd/>
            <a:tailEnd/>
          </a:ln>
        </p:spPr>
        <p:txBody>
          <a:bodyPr wrap="square">
            <a:spAutoFit/>
          </a:bodyPr>
          <a:lstStyle/>
          <a:p>
            <a:pPr algn="ctr" rtl="1">
              <a:lnSpc>
                <a:spcPct val="200000"/>
              </a:lnSpc>
            </a:pPr>
            <a:r>
              <a:rPr lang="fa-IR" sz="2800" b="1" dirty="0" smtClean="0">
                <a:cs typeface="B Mitra" pitchFamily="2" charset="-78"/>
              </a:rPr>
              <a:t>ساماندهي واحد بهينه سازي انرژي</a:t>
            </a:r>
            <a:endParaRPr lang="fa-IR" sz="2800" b="1" dirty="0">
              <a:cs typeface="B Mitra" pitchFamily="2" charset="-78"/>
            </a:endParaRPr>
          </a:p>
        </p:txBody>
      </p:sp>
      <p:sp>
        <p:nvSpPr>
          <p:cNvPr id="11" name="Down Arrow 10"/>
          <p:cNvSpPr/>
          <p:nvPr/>
        </p:nvSpPr>
        <p:spPr>
          <a:xfrm>
            <a:off x="4929190" y="1643050"/>
            <a:ext cx="503964" cy="571500"/>
          </a:xfrm>
          <a:prstGeom prst="downArrow">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2800" b="1">
              <a:solidFill>
                <a:schemeClr val="tx1"/>
              </a:solidFill>
              <a:cs typeface="B Mitra" pitchFamily="2" charset="-78"/>
            </a:endParaRPr>
          </a:p>
        </p:txBody>
      </p:sp>
      <p:sp>
        <p:nvSpPr>
          <p:cNvPr id="12" name="TextBox 11"/>
          <p:cNvSpPr txBox="1">
            <a:spLocks noChangeArrowheads="1"/>
          </p:cNvSpPr>
          <p:nvPr/>
        </p:nvSpPr>
        <p:spPr bwMode="auto">
          <a:xfrm>
            <a:off x="2000232" y="3071810"/>
            <a:ext cx="6572296" cy="846386"/>
          </a:xfrm>
          <a:prstGeom prst="rect">
            <a:avLst/>
          </a:prstGeom>
          <a:noFill/>
          <a:ln w="9525">
            <a:noFill/>
            <a:miter lim="800000"/>
            <a:headEnd/>
            <a:tailEnd/>
          </a:ln>
        </p:spPr>
        <p:txBody>
          <a:bodyPr wrap="square">
            <a:spAutoFit/>
          </a:bodyPr>
          <a:lstStyle/>
          <a:p>
            <a:pPr algn="ctr" rtl="1">
              <a:lnSpc>
                <a:spcPct val="200000"/>
              </a:lnSpc>
            </a:pPr>
            <a:r>
              <a:rPr lang="fa-IR" sz="2800" b="1" dirty="0">
                <a:cs typeface="B Mitra" pitchFamily="2" charset="-78"/>
              </a:rPr>
              <a:t>شناخت </a:t>
            </a:r>
            <a:r>
              <a:rPr lang="fa-IR" sz="2800" b="1" dirty="0" smtClean="0">
                <a:cs typeface="B Mitra" pitchFamily="2" charset="-78"/>
              </a:rPr>
              <a:t>وضعيت مصرف انرژي </a:t>
            </a:r>
            <a:r>
              <a:rPr lang="fa-IR" sz="2800" b="1" dirty="0">
                <a:cs typeface="B Mitra" pitchFamily="2" charset="-78"/>
              </a:rPr>
              <a:t>در ساختمان </a:t>
            </a:r>
            <a:endParaRPr lang="fa-IR" sz="2800" b="1" dirty="0" smtClean="0">
              <a:cs typeface="B Mitra" pitchFamily="2" charset="-78"/>
            </a:endParaRPr>
          </a:p>
        </p:txBody>
      </p:sp>
      <p:sp>
        <p:nvSpPr>
          <p:cNvPr id="13" name="Down Arrow 12"/>
          <p:cNvSpPr/>
          <p:nvPr/>
        </p:nvSpPr>
        <p:spPr>
          <a:xfrm>
            <a:off x="4929190" y="2786058"/>
            <a:ext cx="503964" cy="571500"/>
          </a:xfrm>
          <a:prstGeom prst="downArrow">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2800" b="1">
              <a:solidFill>
                <a:schemeClr val="tx1"/>
              </a:solidFill>
              <a:cs typeface="B Mitra" pitchFamily="2" charset="-78"/>
            </a:endParaRPr>
          </a:p>
        </p:txBody>
      </p:sp>
      <p:sp>
        <p:nvSpPr>
          <p:cNvPr id="15" name="TextBox 14"/>
          <p:cNvSpPr txBox="1">
            <a:spLocks noChangeArrowheads="1"/>
          </p:cNvSpPr>
          <p:nvPr/>
        </p:nvSpPr>
        <p:spPr bwMode="auto">
          <a:xfrm>
            <a:off x="1785918" y="1928802"/>
            <a:ext cx="6929486" cy="846386"/>
          </a:xfrm>
          <a:prstGeom prst="rect">
            <a:avLst/>
          </a:prstGeom>
          <a:noFill/>
          <a:ln w="9525">
            <a:noFill/>
            <a:miter lim="800000"/>
            <a:headEnd/>
            <a:tailEnd/>
          </a:ln>
        </p:spPr>
        <p:txBody>
          <a:bodyPr wrap="square">
            <a:spAutoFit/>
          </a:bodyPr>
          <a:lstStyle/>
          <a:p>
            <a:pPr algn="ctr" rtl="1">
              <a:lnSpc>
                <a:spcPct val="200000"/>
              </a:lnSpc>
            </a:pPr>
            <a:r>
              <a:rPr lang="fa-IR" sz="2800" b="1" dirty="0" smtClean="0">
                <a:cs typeface="B Mitra" pitchFamily="2" charset="-78"/>
              </a:rPr>
              <a:t>مميزي انرژي </a:t>
            </a:r>
            <a:r>
              <a:rPr lang="fa-IR" sz="2800" b="1" dirty="0">
                <a:cs typeface="B Mitra" pitchFamily="2" charset="-78"/>
              </a:rPr>
              <a:t>در ساختمان</a:t>
            </a:r>
          </a:p>
        </p:txBody>
      </p:sp>
      <p:sp>
        <p:nvSpPr>
          <p:cNvPr id="19" name="TextBox 18"/>
          <p:cNvSpPr txBox="1">
            <a:spLocks noChangeArrowheads="1"/>
          </p:cNvSpPr>
          <p:nvPr/>
        </p:nvSpPr>
        <p:spPr bwMode="auto">
          <a:xfrm>
            <a:off x="1928794" y="4297126"/>
            <a:ext cx="6572296" cy="954107"/>
          </a:xfrm>
          <a:prstGeom prst="rect">
            <a:avLst/>
          </a:prstGeom>
          <a:noFill/>
          <a:ln w="9525">
            <a:noFill/>
            <a:miter lim="800000"/>
            <a:headEnd/>
            <a:tailEnd/>
          </a:ln>
        </p:spPr>
        <p:txBody>
          <a:bodyPr wrap="square">
            <a:spAutoFit/>
          </a:bodyPr>
          <a:lstStyle/>
          <a:p>
            <a:pPr algn="ctr" rtl="1">
              <a:lnSpc>
                <a:spcPct val="200000"/>
              </a:lnSpc>
            </a:pPr>
            <a:r>
              <a:rPr lang="fa-IR" sz="2800" b="1" dirty="0" smtClean="0">
                <a:cs typeface="B Mitra" pitchFamily="2" charset="-78"/>
              </a:rPr>
              <a:t>ارائه راهکارهاي مناسب</a:t>
            </a:r>
            <a:endParaRPr lang="fa-IR" sz="2800" b="1" dirty="0">
              <a:cs typeface="B Mitra" pitchFamily="2" charset="-78"/>
            </a:endParaRPr>
          </a:p>
        </p:txBody>
      </p:sp>
      <p:sp>
        <p:nvSpPr>
          <p:cNvPr id="20" name="Down Arrow 19"/>
          <p:cNvSpPr/>
          <p:nvPr/>
        </p:nvSpPr>
        <p:spPr>
          <a:xfrm>
            <a:off x="4925292" y="3929070"/>
            <a:ext cx="503964" cy="571500"/>
          </a:xfrm>
          <a:prstGeom prst="downArrow">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2800" b="1">
              <a:solidFill>
                <a:schemeClr val="tx1"/>
              </a:solidFill>
              <a:cs typeface="B Mitra" pitchFamily="2" charset="-78"/>
            </a:endParaRPr>
          </a:p>
        </p:txBody>
      </p:sp>
      <p:sp>
        <p:nvSpPr>
          <p:cNvPr id="21" name="TextBox 20"/>
          <p:cNvSpPr txBox="1">
            <a:spLocks noChangeArrowheads="1"/>
          </p:cNvSpPr>
          <p:nvPr/>
        </p:nvSpPr>
        <p:spPr bwMode="auto">
          <a:xfrm>
            <a:off x="1928794" y="5654448"/>
            <a:ext cx="6572296" cy="846386"/>
          </a:xfrm>
          <a:prstGeom prst="rect">
            <a:avLst/>
          </a:prstGeom>
          <a:noFill/>
          <a:ln w="9525">
            <a:noFill/>
            <a:miter lim="800000"/>
            <a:headEnd/>
            <a:tailEnd/>
          </a:ln>
        </p:spPr>
        <p:txBody>
          <a:bodyPr wrap="square">
            <a:spAutoFit/>
          </a:bodyPr>
          <a:lstStyle/>
          <a:p>
            <a:pPr algn="ctr" rtl="1">
              <a:lnSpc>
                <a:spcPct val="200000"/>
              </a:lnSpc>
            </a:pPr>
            <a:r>
              <a:rPr lang="fa-IR" sz="2800" b="1" dirty="0" smtClean="0">
                <a:cs typeface="B Mitra" pitchFamily="2" charset="-78"/>
              </a:rPr>
              <a:t>اجراي راهكارهاي بهينه سازي</a:t>
            </a:r>
            <a:endParaRPr lang="fa-IR" sz="2800" b="1" dirty="0">
              <a:cs typeface="B Mitra" pitchFamily="2" charset="-78"/>
            </a:endParaRPr>
          </a:p>
        </p:txBody>
      </p:sp>
      <p:sp>
        <p:nvSpPr>
          <p:cNvPr id="22" name="Down Arrow 21"/>
          <p:cNvSpPr/>
          <p:nvPr/>
        </p:nvSpPr>
        <p:spPr>
          <a:xfrm>
            <a:off x="4925292" y="5286392"/>
            <a:ext cx="503964" cy="571500"/>
          </a:xfrm>
          <a:prstGeom prst="downArrow">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2800" b="1">
              <a:solidFill>
                <a:schemeClr val="tx1"/>
              </a:solidFill>
              <a:cs typeface="B Mitra" pitchFamily="2" charset="-78"/>
            </a:endParaRPr>
          </a:p>
        </p:txBody>
      </p:sp>
      <p:sp>
        <p:nvSpPr>
          <p:cNvPr id="34" name="Curved Right Arrow 33"/>
          <p:cNvSpPr/>
          <p:nvPr/>
        </p:nvSpPr>
        <p:spPr>
          <a:xfrm flipV="1">
            <a:off x="1571604" y="2285992"/>
            <a:ext cx="1500198" cy="4143404"/>
          </a:xfrm>
          <a:prstGeom prst="curvedRightArrow">
            <a:avLst>
              <a:gd name="adj1" fmla="val 25000"/>
              <a:gd name="adj2" fmla="val 32360"/>
              <a:gd name="adj3" fmla="val 25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43042" y="285728"/>
            <a:ext cx="6989614"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a:buFont typeface="Wingdings" pitchFamily="2" charset="2"/>
              <a:buChar char="ü"/>
            </a:pPr>
            <a:r>
              <a:rPr lang="fa-IR" altLang="zh-CN" sz="2800" dirty="0" smtClean="0">
                <a:solidFill>
                  <a:schemeClr val="tx1"/>
                </a:solidFill>
                <a:ea typeface="SimSun" pitchFamily="2" charset="-122"/>
                <a:cs typeface="B Mitra" pitchFamily="2" charset="-78"/>
              </a:rPr>
              <a:t>دستگاه اندازه گيري دما ، رطوبت</a:t>
            </a:r>
            <a:r>
              <a:rPr lang="en-US" altLang="zh-CN" sz="2800" dirty="0" smtClean="0">
                <a:solidFill>
                  <a:schemeClr val="tx1"/>
                </a:solidFill>
                <a:ea typeface="SimSun" pitchFamily="2" charset="-122"/>
                <a:cs typeface="B Mitra" pitchFamily="2" charset="-78"/>
              </a:rPr>
              <a:t> </a:t>
            </a:r>
            <a:r>
              <a:rPr lang="fa-IR" altLang="zh-CN" sz="2800" dirty="0" smtClean="0">
                <a:solidFill>
                  <a:schemeClr val="tx1"/>
                </a:solidFill>
                <a:ea typeface="SimSun" pitchFamily="2" charset="-122"/>
                <a:cs typeface="B Mitra" pitchFamily="2" charset="-78"/>
              </a:rPr>
              <a:t> و سرعت جريان هوا</a:t>
            </a:r>
          </a:p>
        </p:txBody>
      </p:sp>
      <p:graphicFrame>
        <p:nvGraphicFramePr>
          <p:cNvPr id="12" name="Table 11"/>
          <p:cNvGraphicFramePr>
            <a:graphicFrameLocks noGrp="1"/>
          </p:cNvGraphicFramePr>
          <p:nvPr/>
        </p:nvGraphicFramePr>
        <p:xfrm>
          <a:off x="4214810" y="2643182"/>
          <a:ext cx="4064000" cy="2197740"/>
        </p:xfrm>
        <a:graphic>
          <a:graphicData uri="http://schemas.openxmlformats.org/drawingml/2006/table">
            <a:tbl>
              <a:tblPr firstRow="1" bandRow="1">
                <a:tableStyleId>{2D5ABB26-0587-4C30-8999-92F81FD0307C}</a:tableStyleId>
              </a:tblPr>
              <a:tblGrid>
                <a:gridCol w="1016000"/>
                <a:gridCol w="1016000"/>
                <a:gridCol w="1625613"/>
                <a:gridCol w="406387"/>
              </a:tblGrid>
              <a:tr h="714380">
                <a:tc>
                  <a:txBody>
                    <a:bodyPr/>
                    <a:lstStyle/>
                    <a:p>
                      <a:pPr algn="ctr" rtl="1">
                        <a:lnSpc>
                          <a:spcPct val="100000"/>
                        </a:lnSpc>
                        <a:spcAft>
                          <a:spcPts val="0"/>
                        </a:spcAft>
                      </a:pPr>
                      <a:r>
                        <a:rPr lang="ar-SA" sz="1400" b="0" dirty="0">
                          <a:latin typeface="Calibri"/>
                          <a:ea typeface="Times New Roman"/>
                          <a:cs typeface="B Nazanin" pitchFamily="2" charset="-78"/>
                        </a:rPr>
                        <a:t>رطوبت (%)</a:t>
                      </a:r>
                      <a:endParaRPr lang="en-US" sz="1400" b="0" dirty="0">
                        <a:latin typeface="Calibri"/>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1">
                        <a:lnSpc>
                          <a:spcPct val="100000"/>
                        </a:lnSpc>
                        <a:spcAft>
                          <a:spcPts val="0"/>
                        </a:spcAft>
                      </a:pPr>
                      <a:r>
                        <a:rPr lang="ar-SA" sz="1400" b="0" dirty="0">
                          <a:latin typeface="Calibri"/>
                          <a:ea typeface="Times New Roman"/>
                          <a:cs typeface="B Nazanin" pitchFamily="2" charset="-78"/>
                        </a:rPr>
                        <a:t>دما (</a:t>
                      </a:r>
                      <a:r>
                        <a:rPr lang="en-US" sz="1400" b="0" dirty="0">
                          <a:latin typeface="Calibri"/>
                          <a:ea typeface="Times New Roman"/>
                          <a:cs typeface="B Nazanin" pitchFamily="2" charset="-78"/>
                        </a:rPr>
                        <a:t>°C</a:t>
                      </a:r>
                      <a:r>
                        <a:rPr lang="ar-SA" sz="1400" b="0" dirty="0">
                          <a:latin typeface="Calibri"/>
                          <a:ea typeface="Times New Roman"/>
                          <a:cs typeface="B Nazanin" pitchFamily="2" charset="-78"/>
                        </a:rPr>
                        <a:t>)</a:t>
                      </a:r>
                      <a:endParaRPr lang="en-US" sz="1400" b="0" dirty="0">
                        <a:latin typeface="Calibri"/>
                        <a:ea typeface="Times New Roman"/>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endParaRPr lang="fa-IR" sz="1400" b="0" dirty="0" smtClean="0">
                        <a:cs typeface="B Nazanin" pitchFamily="2" charset="-78"/>
                      </a:endParaRPr>
                    </a:p>
                    <a:p>
                      <a:pPr algn="ctr">
                        <a:lnSpc>
                          <a:spcPct val="100000"/>
                        </a:lnSpc>
                      </a:pPr>
                      <a:r>
                        <a:rPr lang="fa-IR" sz="1400" b="0" dirty="0" smtClean="0">
                          <a:cs typeface="B Nazanin" pitchFamily="2" charset="-78"/>
                        </a:rPr>
                        <a:t>فضا</a:t>
                      </a:r>
                      <a:endParaRPr lang="en-US" sz="1400" b="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a:lnSpc>
                          <a:spcPct val="100000"/>
                        </a:lnSpc>
                      </a:pPr>
                      <a:r>
                        <a:rPr lang="fa-IR" sz="1400" b="0" dirty="0" smtClean="0">
                          <a:cs typeface="B Nazanin" pitchFamily="2" charset="-78"/>
                        </a:rPr>
                        <a:t>رديف</a:t>
                      </a:r>
                      <a:endParaRPr lang="en-US" sz="1400" b="0" dirty="0">
                        <a:cs typeface="B Nazanin" pitchFamily="2" charset="-78"/>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r h="370840">
                <a:tc>
                  <a:txBody>
                    <a:bodyPr/>
                    <a:lstStyle/>
                    <a:p>
                      <a:pPr algn="ctr"/>
                      <a:r>
                        <a:rPr kumimoji="0" lang="fa-IR" sz="1400" b="0" kern="1200" dirty="0" smtClean="0">
                          <a:solidFill>
                            <a:schemeClr val="tx1"/>
                          </a:solidFill>
                          <a:latin typeface="+mn-lt"/>
                          <a:ea typeface="+mn-ea"/>
                          <a:cs typeface="B Nazanin" pitchFamily="2" charset="-78"/>
                        </a:rPr>
                        <a:t>30</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0" lang="fa-IR" sz="1400" b="0" kern="1200" dirty="0" smtClean="0">
                          <a:solidFill>
                            <a:schemeClr val="tx1"/>
                          </a:solidFill>
                          <a:latin typeface="+mn-lt"/>
                          <a:ea typeface="+mn-ea"/>
                          <a:cs typeface="B Nazanin" pitchFamily="2" charset="-78"/>
                        </a:rPr>
                        <a:t>27</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0" lang="fa-IR" sz="1400" b="0" kern="1200" dirty="0" smtClean="0">
                          <a:solidFill>
                            <a:schemeClr val="tx1"/>
                          </a:solidFill>
                          <a:latin typeface="+mn-lt"/>
                          <a:ea typeface="+mn-ea"/>
                          <a:cs typeface="B Nazanin" pitchFamily="2" charset="-78"/>
                        </a:rPr>
                        <a:t>راهرو</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kumimoji="0" lang="fa-IR" sz="1400" b="0" kern="1200" dirty="0" smtClean="0">
                          <a:solidFill>
                            <a:schemeClr val="tx1"/>
                          </a:solidFill>
                          <a:latin typeface="+mn-lt"/>
                          <a:ea typeface="+mn-ea"/>
                          <a:cs typeface="B Nazanin" pitchFamily="2" charset="-78"/>
                        </a:rPr>
                        <a:t>1</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r h="370840">
                <a:tc>
                  <a:txBody>
                    <a:bodyPr/>
                    <a:lstStyle/>
                    <a:p>
                      <a:pPr algn="ctr"/>
                      <a:r>
                        <a:rPr kumimoji="0" lang="fa-IR" sz="1400" b="0" kern="1200" dirty="0" smtClean="0">
                          <a:solidFill>
                            <a:schemeClr val="tx1"/>
                          </a:solidFill>
                          <a:latin typeface="+mn-lt"/>
                          <a:ea typeface="+mn-ea"/>
                          <a:cs typeface="B Nazanin" pitchFamily="2" charset="-78"/>
                        </a:rPr>
                        <a:t>36</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0" lang="fa-IR" sz="1400" b="0" kern="1200" dirty="0" smtClean="0">
                          <a:solidFill>
                            <a:schemeClr val="tx1"/>
                          </a:solidFill>
                          <a:latin typeface="+mn-lt"/>
                          <a:ea typeface="+mn-ea"/>
                          <a:cs typeface="B Nazanin" pitchFamily="2" charset="-78"/>
                        </a:rPr>
                        <a:t>27</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0" lang="fa-IR" sz="1400" b="0" kern="1200" dirty="0" smtClean="0">
                          <a:solidFill>
                            <a:schemeClr val="tx1"/>
                          </a:solidFill>
                          <a:latin typeface="+mn-lt"/>
                          <a:ea typeface="+mn-ea"/>
                          <a:cs typeface="B Nazanin" pitchFamily="2" charset="-78"/>
                        </a:rPr>
                        <a:t>نگهباني</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kumimoji="0" lang="fa-IR" sz="1400" b="0" kern="1200" dirty="0" smtClean="0">
                          <a:solidFill>
                            <a:schemeClr val="tx1"/>
                          </a:solidFill>
                          <a:latin typeface="+mn-lt"/>
                          <a:ea typeface="+mn-ea"/>
                          <a:cs typeface="B Nazanin" pitchFamily="2" charset="-78"/>
                        </a:rPr>
                        <a:t>2</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r h="370840">
                <a:tc>
                  <a:txBody>
                    <a:bodyPr/>
                    <a:lstStyle/>
                    <a:p>
                      <a:pPr algn="ctr"/>
                      <a:r>
                        <a:rPr kumimoji="0" lang="fa-IR" sz="1400" b="0" kern="1200" dirty="0" smtClean="0">
                          <a:solidFill>
                            <a:schemeClr val="tx1"/>
                          </a:solidFill>
                          <a:latin typeface="+mn-lt"/>
                          <a:ea typeface="+mn-ea"/>
                          <a:cs typeface="B Nazanin" pitchFamily="2" charset="-78"/>
                        </a:rPr>
                        <a:t>31</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0" lang="fa-IR" sz="1400" b="0" kern="1200" dirty="0" smtClean="0">
                          <a:solidFill>
                            <a:schemeClr val="tx1"/>
                          </a:solidFill>
                          <a:latin typeface="+mn-lt"/>
                          <a:ea typeface="+mn-ea"/>
                          <a:cs typeface="B Nazanin" pitchFamily="2" charset="-78"/>
                        </a:rPr>
                        <a:t>27</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0" lang="fa-IR" sz="1400" b="0" kern="1200" dirty="0" smtClean="0">
                          <a:solidFill>
                            <a:schemeClr val="tx1"/>
                          </a:solidFill>
                          <a:latin typeface="+mn-lt"/>
                          <a:ea typeface="+mn-ea"/>
                          <a:cs typeface="B Nazanin" pitchFamily="2" charset="-78"/>
                        </a:rPr>
                        <a:t>مديريت</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kumimoji="0" lang="fa-IR" sz="1400" b="0" kern="1200" dirty="0" smtClean="0">
                          <a:solidFill>
                            <a:schemeClr val="tx1"/>
                          </a:solidFill>
                          <a:latin typeface="+mn-lt"/>
                          <a:ea typeface="+mn-ea"/>
                          <a:cs typeface="B Nazanin" pitchFamily="2" charset="-78"/>
                        </a:rPr>
                        <a:t>3</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r h="370840">
                <a:tc>
                  <a:txBody>
                    <a:bodyPr/>
                    <a:lstStyle/>
                    <a:p>
                      <a:pPr algn="ctr"/>
                      <a:r>
                        <a:rPr kumimoji="0" lang="fa-IR" sz="1400" b="0" kern="1200" dirty="0" smtClean="0">
                          <a:solidFill>
                            <a:schemeClr val="tx1"/>
                          </a:solidFill>
                          <a:latin typeface="+mn-lt"/>
                          <a:ea typeface="+mn-ea"/>
                          <a:cs typeface="B Nazanin" pitchFamily="2" charset="-78"/>
                        </a:rPr>
                        <a:t>30</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0" lang="fa-IR" sz="1400" b="0" kern="1200" dirty="0" smtClean="0">
                          <a:solidFill>
                            <a:schemeClr val="tx1"/>
                          </a:solidFill>
                          <a:latin typeface="+mn-lt"/>
                          <a:ea typeface="+mn-ea"/>
                          <a:cs typeface="B Nazanin" pitchFamily="2" charset="-78"/>
                        </a:rPr>
                        <a:t>27</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0" lang="fa-IR" sz="1400" b="0" kern="1200" dirty="0" smtClean="0">
                          <a:solidFill>
                            <a:schemeClr val="tx1"/>
                          </a:solidFill>
                          <a:latin typeface="+mn-lt"/>
                          <a:ea typeface="+mn-ea"/>
                          <a:cs typeface="B Nazanin" pitchFamily="2" charset="-78"/>
                        </a:rPr>
                        <a:t>منشي</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kumimoji="0" lang="fa-IR" sz="1400" b="0" kern="1200" dirty="0" smtClean="0">
                          <a:solidFill>
                            <a:schemeClr val="tx1"/>
                          </a:solidFill>
                          <a:latin typeface="+mn-lt"/>
                          <a:ea typeface="+mn-ea"/>
                          <a:cs typeface="B Nazanin" pitchFamily="2" charset="-78"/>
                        </a:rPr>
                        <a:t>4</a:t>
                      </a:r>
                      <a:endParaRPr kumimoji="0" lang="en-US" sz="1400" b="0" kern="1200" dirty="0" smtClean="0">
                        <a:solidFill>
                          <a:schemeClr val="tx1"/>
                        </a:solidFill>
                        <a:latin typeface="+mn-lt"/>
                        <a:ea typeface="+mn-ea"/>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bl>
          </a:graphicData>
        </a:graphic>
      </p:graphicFrame>
      <p:pic>
        <p:nvPicPr>
          <p:cNvPr id="14" name="Picture 13" descr="DSC09529.JPG"/>
          <p:cNvPicPr>
            <a:picLocks noChangeAspect="1"/>
          </p:cNvPicPr>
          <p:nvPr/>
        </p:nvPicPr>
        <p:blipFill>
          <a:blip r:embed="rId2" cstate="print"/>
          <a:srcRect l="33593" t="12500" r="42969" b="15625"/>
          <a:stretch>
            <a:fillRect/>
          </a:stretch>
        </p:blipFill>
        <p:spPr>
          <a:xfrm>
            <a:off x="1785918" y="1643050"/>
            <a:ext cx="1863600"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p:cNvSpPr/>
          <p:nvPr/>
        </p:nvSpPr>
        <p:spPr>
          <a:xfrm>
            <a:off x="5410200" y="2057400"/>
            <a:ext cx="1483098" cy="400110"/>
          </a:xfrm>
          <a:prstGeom prst="rect">
            <a:avLst/>
          </a:prstGeom>
        </p:spPr>
        <p:txBody>
          <a:bodyPr wrap="none">
            <a:spAutoFit/>
          </a:bodyPr>
          <a:lstStyle/>
          <a:p>
            <a:pPr algn="ctr"/>
            <a:r>
              <a:rPr lang="fa-IR" sz="2000" b="1" kern="0" dirty="0" smtClean="0">
                <a:latin typeface="Times New Roman" pitchFamily="18" charset="0"/>
                <a:cs typeface="B Nazanin" pitchFamily="2" charset="-78"/>
              </a:rPr>
              <a:t>ساختمان نمونه</a:t>
            </a:r>
            <a:endParaRPr lang="en-US" sz="1400" b="1" kern="0" dirty="0" smtClean="0">
              <a:latin typeface="Times New Roman" pitchFamily="18" charset="0"/>
              <a:cs typeface="B Nazanin" pitchFamily="2" charset="-78"/>
            </a:endParaRPr>
          </a:p>
        </p:txBody>
      </p:sp>
      <p:grpSp>
        <p:nvGrpSpPr>
          <p:cNvPr id="2" name="Group 4"/>
          <p:cNvGrpSpPr>
            <a:grpSpLocks/>
          </p:cNvGrpSpPr>
          <p:nvPr/>
        </p:nvGrpSpPr>
        <p:grpSpPr bwMode="auto">
          <a:xfrm>
            <a:off x="357158" y="357166"/>
            <a:ext cx="1255712" cy="936625"/>
            <a:chOff x="4876" y="164"/>
            <a:chExt cx="791" cy="590"/>
          </a:xfrm>
        </p:grpSpPr>
        <p:sp>
          <p:nvSpPr>
            <p:cNvPr id="19"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21"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22"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23"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43042" y="285728"/>
            <a:ext cx="6989614"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a:buFont typeface="Wingdings" pitchFamily="2" charset="2"/>
              <a:buChar char="ü"/>
            </a:pPr>
            <a:r>
              <a:rPr lang="fa-IR" altLang="zh-CN" sz="2800" dirty="0" smtClean="0">
                <a:solidFill>
                  <a:schemeClr val="tx1"/>
                </a:solidFill>
                <a:ea typeface="SimSun" pitchFamily="2" charset="-122"/>
                <a:cs typeface="B Mitra" pitchFamily="2" charset="-78"/>
              </a:rPr>
              <a:t>دستگاه اندازه گيري توان، ولتاژ و جريان الكتريكي</a:t>
            </a:r>
          </a:p>
        </p:txBody>
      </p:sp>
      <p:pic>
        <p:nvPicPr>
          <p:cNvPr id="12" name="Picture 9"/>
          <p:cNvPicPr>
            <a:picLocks noChangeAspect="1" noChangeArrowheads="1"/>
          </p:cNvPicPr>
          <p:nvPr/>
        </p:nvPicPr>
        <p:blipFill>
          <a:blip r:embed="rId2"/>
          <a:srcRect/>
          <a:stretch>
            <a:fillRect/>
          </a:stretch>
        </p:blipFill>
        <p:spPr bwMode="auto">
          <a:xfrm>
            <a:off x="214282" y="4429132"/>
            <a:ext cx="2664977" cy="2214578"/>
          </a:xfrm>
          <a:prstGeom prst="rect">
            <a:avLst/>
          </a:prstGeom>
          <a:noFill/>
          <a:ln>
            <a:miter lim="800000"/>
            <a:headEnd/>
            <a:tailEnd/>
          </a:ln>
        </p:spPr>
      </p:pic>
      <p:sp>
        <p:nvSpPr>
          <p:cNvPr id="14" name="Rectangle 13"/>
          <p:cNvSpPr/>
          <p:nvPr/>
        </p:nvSpPr>
        <p:spPr>
          <a:xfrm>
            <a:off x="4648200" y="990600"/>
            <a:ext cx="1483098" cy="400110"/>
          </a:xfrm>
          <a:prstGeom prst="rect">
            <a:avLst/>
          </a:prstGeom>
        </p:spPr>
        <p:txBody>
          <a:bodyPr wrap="none">
            <a:spAutoFit/>
          </a:bodyPr>
          <a:lstStyle/>
          <a:p>
            <a:pPr algn="ctr"/>
            <a:r>
              <a:rPr lang="fa-IR" sz="2000" b="1" kern="0" dirty="0" smtClean="0">
                <a:latin typeface="Times New Roman" pitchFamily="18" charset="0"/>
                <a:cs typeface="B Nazanin" pitchFamily="2" charset="-78"/>
              </a:rPr>
              <a:t>ساختمان نمونه</a:t>
            </a:r>
            <a:endParaRPr lang="en-US" sz="1400" b="1" kern="0" dirty="0" smtClean="0">
              <a:latin typeface="Times New Roman" pitchFamily="18" charset="0"/>
              <a:cs typeface="B Nazanin" pitchFamily="2" charset="-78"/>
            </a:endParaRPr>
          </a:p>
        </p:txBody>
      </p:sp>
      <p:sp>
        <p:nvSpPr>
          <p:cNvPr id="15" name="TextBox 14"/>
          <p:cNvSpPr txBox="1"/>
          <p:nvPr/>
        </p:nvSpPr>
        <p:spPr>
          <a:xfrm>
            <a:off x="1967195" y="3000372"/>
            <a:ext cx="461665" cy="571504"/>
          </a:xfrm>
          <a:prstGeom prst="rect">
            <a:avLst/>
          </a:prstGeom>
          <a:noFill/>
        </p:spPr>
        <p:txBody>
          <a:bodyPr vert="vert270" wrap="square" rtlCol="0">
            <a:spAutoFit/>
          </a:bodyPr>
          <a:lstStyle/>
          <a:p>
            <a:r>
              <a:rPr lang="fa-IR" b="1" dirty="0" smtClean="0">
                <a:cs typeface="B Nazanin" pitchFamily="2" charset="-78"/>
              </a:rPr>
              <a:t>توان</a:t>
            </a:r>
            <a:endParaRPr lang="en-US" b="1" dirty="0">
              <a:cs typeface="B Nazanin" pitchFamily="2" charset="-78"/>
            </a:endParaRPr>
          </a:p>
        </p:txBody>
      </p:sp>
      <p:graphicFrame>
        <p:nvGraphicFramePr>
          <p:cNvPr id="16" name="Chart 15"/>
          <p:cNvGraphicFramePr/>
          <p:nvPr/>
        </p:nvGraphicFramePr>
        <p:xfrm>
          <a:off x="2214546" y="1357298"/>
          <a:ext cx="6572296" cy="421484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5455014" y="5572140"/>
            <a:ext cx="818855" cy="369332"/>
          </a:xfrm>
          <a:prstGeom prst="rect">
            <a:avLst/>
          </a:prstGeom>
          <a:noFill/>
        </p:spPr>
        <p:txBody>
          <a:bodyPr vert="horz" wrap="square" rtlCol="0">
            <a:spAutoFit/>
          </a:bodyPr>
          <a:lstStyle/>
          <a:p>
            <a:r>
              <a:rPr lang="fa-IR" b="1" dirty="0" smtClean="0">
                <a:cs typeface="B Nazanin" pitchFamily="2" charset="-78"/>
              </a:rPr>
              <a:t>زمان</a:t>
            </a:r>
            <a:endParaRPr lang="en-US" b="1" dirty="0">
              <a:cs typeface="B Nazanin" pitchFamily="2" charset="-78"/>
            </a:endParaRPr>
          </a:p>
        </p:txBody>
      </p:sp>
      <p:grpSp>
        <p:nvGrpSpPr>
          <p:cNvPr id="2" name="Group 4"/>
          <p:cNvGrpSpPr>
            <a:grpSpLocks/>
          </p:cNvGrpSpPr>
          <p:nvPr/>
        </p:nvGrpSpPr>
        <p:grpSpPr bwMode="auto">
          <a:xfrm>
            <a:off x="357158" y="357166"/>
            <a:ext cx="1255712" cy="936625"/>
            <a:chOff x="4876" y="164"/>
            <a:chExt cx="791" cy="590"/>
          </a:xfrm>
        </p:grpSpPr>
        <p:sp>
          <p:nvSpPr>
            <p:cNvPr id="20"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22"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23"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24"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28794" y="571480"/>
            <a:ext cx="6989614"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a:buFont typeface="Wingdings" pitchFamily="2" charset="2"/>
              <a:buChar char="ü"/>
            </a:pPr>
            <a:r>
              <a:rPr lang="fa-IR" altLang="zh-CN" sz="2800" dirty="0" smtClean="0">
                <a:solidFill>
                  <a:schemeClr val="tx1"/>
                </a:solidFill>
                <a:ea typeface="SimSun" pitchFamily="2" charset="-122"/>
                <a:cs typeface="B Mitra" pitchFamily="2" charset="-78"/>
              </a:rPr>
              <a:t>عکس برداري حرارتي (دستگاه ترموويژن)</a:t>
            </a:r>
          </a:p>
        </p:txBody>
      </p:sp>
      <p:pic>
        <p:nvPicPr>
          <p:cNvPr id="11" name="Picture 10" descr="DSC08254.JPG"/>
          <p:cNvPicPr>
            <a:picLocks noChangeAspect="1"/>
          </p:cNvPicPr>
          <p:nvPr/>
        </p:nvPicPr>
        <p:blipFill>
          <a:blip r:embed="rId2" cstate="print"/>
          <a:stretch>
            <a:fillRect/>
          </a:stretch>
        </p:blipFill>
        <p:spPr>
          <a:xfrm>
            <a:off x="2428860" y="1500174"/>
            <a:ext cx="6191293" cy="4643470"/>
          </a:xfrm>
          <a:prstGeom prst="rect">
            <a:avLst/>
          </a:prstGeom>
        </p:spPr>
      </p:pic>
      <p:grpSp>
        <p:nvGrpSpPr>
          <p:cNvPr id="2" name="Group 4"/>
          <p:cNvGrpSpPr>
            <a:grpSpLocks/>
          </p:cNvGrpSpPr>
          <p:nvPr/>
        </p:nvGrpSpPr>
        <p:grpSpPr bwMode="auto">
          <a:xfrm>
            <a:off x="357158" y="357166"/>
            <a:ext cx="1255712" cy="936625"/>
            <a:chOff x="4876" y="164"/>
            <a:chExt cx="791" cy="590"/>
          </a:xfrm>
        </p:grpSpPr>
        <p:sp>
          <p:nvSpPr>
            <p:cNvPr id="12"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5"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0" y="785794"/>
            <a:ext cx="7620000" cy="369332"/>
          </a:xfrm>
          <a:prstGeom prst="rect">
            <a:avLst/>
          </a:prstGeom>
          <a:noFill/>
        </p:spPr>
        <p:txBody>
          <a:bodyPr wrap="square" rtlCol="0">
            <a:spAutoFit/>
          </a:bodyPr>
          <a:lstStyle/>
          <a:p>
            <a:pPr algn="ctr"/>
            <a:r>
              <a:rPr lang="fa-IR" b="1" dirty="0" smtClean="0">
                <a:cs typeface="B Nazanin" pitchFamily="2" charset="-78"/>
              </a:rPr>
              <a:t>شدت مصرف  انرژي به تفکيک  بخشهاي مختلف مصرف کننده در ساختمان نمونه</a:t>
            </a:r>
            <a:endParaRPr lang="en-US" b="1" dirty="0">
              <a:cs typeface="B Nazanin" pitchFamily="2" charset="-78"/>
            </a:endParaRPr>
          </a:p>
        </p:txBody>
      </p:sp>
      <p:sp>
        <p:nvSpPr>
          <p:cNvPr id="12" name="Rectangle 5"/>
          <p:cNvSpPr>
            <a:spLocks noChangeArrowheads="1"/>
          </p:cNvSpPr>
          <p:nvPr/>
        </p:nvSpPr>
        <p:spPr bwMode="auto">
          <a:xfrm>
            <a:off x="1714480" y="214290"/>
            <a:ext cx="7072330" cy="461665"/>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buFont typeface="Wingdings" pitchFamily="2" charset="2"/>
              <a:buChar char="ü"/>
              <a:defRPr/>
            </a:pPr>
            <a:r>
              <a:rPr lang="fa-IR" altLang="zh-CN" sz="2400" b="1" dirty="0" smtClean="0">
                <a:solidFill>
                  <a:schemeClr val="tx1">
                    <a:lumMod val="95000"/>
                    <a:lumOff val="5000"/>
                  </a:schemeClr>
                </a:solidFill>
                <a:latin typeface="Arial" charset="0"/>
                <a:cs typeface="B Mitra" pitchFamily="2" charset="-78"/>
              </a:rPr>
              <a:t>محاسبات</a:t>
            </a:r>
          </a:p>
        </p:txBody>
      </p:sp>
      <p:graphicFrame>
        <p:nvGraphicFramePr>
          <p:cNvPr id="14" name="Table 13"/>
          <p:cNvGraphicFramePr>
            <a:graphicFrameLocks noGrp="1"/>
          </p:cNvGraphicFramePr>
          <p:nvPr/>
        </p:nvGraphicFramePr>
        <p:xfrm>
          <a:off x="2285986" y="1214422"/>
          <a:ext cx="6000790" cy="4500595"/>
        </p:xfrm>
        <a:graphic>
          <a:graphicData uri="http://schemas.openxmlformats.org/drawingml/2006/table">
            <a:tbl>
              <a:tblPr rtl="1"/>
              <a:tblGrid>
                <a:gridCol w="978451"/>
                <a:gridCol w="3575019"/>
                <a:gridCol w="1447320"/>
              </a:tblGrid>
              <a:tr h="886055">
                <a:tc rowSpan="5">
                  <a:txBody>
                    <a:bodyPr/>
                    <a:lstStyle/>
                    <a:p>
                      <a:pPr marL="71755" algn="ctr" rtl="1">
                        <a:lnSpc>
                          <a:spcPct val="125000"/>
                        </a:lnSpc>
                        <a:spcAft>
                          <a:spcPts val="0"/>
                        </a:spcAft>
                        <a:tabLst>
                          <a:tab pos="252095" algn="l"/>
                        </a:tabLst>
                      </a:pPr>
                      <a:r>
                        <a:rPr lang="fa-IR" sz="2400" b="1" spc="-20" dirty="0">
                          <a:latin typeface="Times New Roman"/>
                          <a:ea typeface="SimSun"/>
                          <a:cs typeface="Nazanin"/>
                        </a:rPr>
                        <a:t>شدت مصرف انرژي </a:t>
                      </a:r>
                      <a:r>
                        <a:rPr lang="en-US" sz="2400" b="1" spc="-20" dirty="0" smtClean="0">
                          <a:latin typeface="Times New Roman"/>
                          <a:ea typeface="SimSun"/>
                          <a:cs typeface="Nazanin"/>
                        </a:rPr>
                        <a:t>year</a:t>
                      </a:r>
                      <a:r>
                        <a:rPr lang="fa-IR" sz="2400" b="1" spc="-20" dirty="0" smtClean="0">
                          <a:latin typeface="Times New Roman"/>
                          <a:ea typeface="SimSun"/>
                          <a:cs typeface="Nazanin"/>
                        </a:rPr>
                        <a:t>.</a:t>
                      </a:r>
                      <a:r>
                        <a:rPr lang="en-US" sz="2400" b="1" spc="-20" dirty="0" smtClean="0">
                          <a:latin typeface="Times New Roman"/>
                          <a:ea typeface="SimSun"/>
                          <a:cs typeface="Nazanin"/>
                        </a:rPr>
                        <a:t> </a:t>
                      </a:r>
                      <a:r>
                        <a:rPr lang="en-US" sz="2400" b="1" spc="-20" dirty="0" err="1">
                          <a:latin typeface="Times New Roman"/>
                          <a:ea typeface="SimSun"/>
                          <a:cs typeface="Nazanin"/>
                        </a:rPr>
                        <a:t>kwh</a:t>
                      </a:r>
                      <a:r>
                        <a:rPr lang="en-US" sz="2400" b="1" spc="-20" dirty="0">
                          <a:latin typeface="Times New Roman"/>
                          <a:ea typeface="SimSun"/>
                          <a:cs typeface="Nazanin"/>
                        </a:rPr>
                        <a:t>/m</a:t>
                      </a:r>
                      <a:r>
                        <a:rPr lang="en-US" sz="2400" b="1" spc="-20" baseline="30000" dirty="0">
                          <a:latin typeface="Times New Roman"/>
                          <a:ea typeface="SimSun"/>
                          <a:cs typeface="Nazanin"/>
                        </a:rPr>
                        <a:t>2</a:t>
                      </a:r>
                      <a:endParaRPr lang="en-US" sz="2800" b="1" spc="-20" dirty="0">
                        <a:latin typeface="Times New Roman"/>
                        <a:ea typeface="SimSun"/>
                        <a:cs typeface="Nazanin"/>
                      </a:endParaRPr>
                    </a:p>
                  </a:txBody>
                  <a:tcPr marL="68580" marR="68580" marT="0" marB="0" vert="vert27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6"/>
                    </a:solidFill>
                  </a:tcPr>
                </a:tc>
                <a:tc>
                  <a:txBody>
                    <a:bodyPr/>
                    <a:lstStyle/>
                    <a:p>
                      <a:pPr algn="ctr" rtl="1">
                        <a:lnSpc>
                          <a:spcPct val="125000"/>
                        </a:lnSpc>
                        <a:spcAft>
                          <a:spcPts val="0"/>
                        </a:spcAft>
                        <a:tabLst>
                          <a:tab pos="252095" algn="l"/>
                        </a:tabLst>
                      </a:pPr>
                      <a:r>
                        <a:rPr lang="fa-IR" sz="2400" b="0" spc="-20" dirty="0">
                          <a:solidFill>
                            <a:srgbClr val="000000"/>
                          </a:solidFill>
                          <a:latin typeface="Times New Roman"/>
                          <a:ea typeface="SimSun"/>
                          <a:cs typeface="Nazanin"/>
                        </a:rPr>
                        <a:t>سيستم سرمايش </a:t>
                      </a:r>
                      <a:endParaRPr lang="en-US" sz="2800" b="1" spc="-20" dirty="0">
                        <a:latin typeface="Times New Roman"/>
                        <a:ea typeface="SimSu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5000"/>
                        </a:lnSpc>
                        <a:spcAft>
                          <a:spcPts val="0"/>
                        </a:spcAft>
                        <a:tabLst>
                          <a:tab pos="252095" algn="l"/>
                        </a:tabLst>
                      </a:pPr>
                      <a:r>
                        <a:rPr kumimoji="0" lang="fa-IR" sz="2400" b="0" kern="1200" spc="-20" dirty="0" smtClean="0">
                          <a:solidFill>
                            <a:srgbClr val="000000"/>
                          </a:solidFill>
                          <a:latin typeface="Times New Roman"/>
                          <a:ea typeface="SimSun"/>
                          <a:cs typeface="B Nazanin" pitchFamily="2" charset="-78"/>
                        </a:rPr>
                        <a:t>118/54</a:t>
                      </a:r>
                      <a:endParaRPr kumimoji="0" lang="en-US" sz="2400" b="0" kern="1200" spc="-20" dirty="0">
                        <a:solidFill>
                          <a:srgbClr val="000000"/>
                        </a:solidFill>
                        <a:latin typeface="Times New Roman"/>
                        <a:ea typeface="SimSu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055">
                <a:tc vMerge="1">
                  <a:txBody>
                    <a:bodyPr/>
                    <a:lstStyle/>
                    <a:p>
                      <a:endParaRPr lang="en-US"/>
                    </a:p>
                  </a:txBody>
                  <a:tcPr/>
                </a:tc>
                <a:tc>
                  <a:txBody>
                    <a:bodyPr/>
                    <a:lstStyle/>
                    <a:p>
                      <a:pPr algn="ctr" rtl="1">
                        <a:lnSpc>
                          <a:spcPct val="125000"/>
                        </a:lnSpc>
                        <a:spcAft>
                          <a:spcPts val="0"/>
                        </a:spcAft>
                        <a:tabLst>
                          <a:tab pos="252095" algn="l"/>
                        </a:tabLst>
                      </a:pPr>
                      <a:r>
                        <a:rPr lang="fa-IR" sz="2400" b="0" spc="-20" dirty="0">
                          <a:solidFill>
                            <a:srgbClr val="000000"/>
                          </a:solidFill>
                          <a:latin typeface="Times New Roman"/>
                          <a:ea typeface="SimSun"/>
                          <a:cs typeface="Nazanin"/>
                        </a:rPr>
                        <a:t>سيستم </a:t>
                      </a:r>
                      <a:r>
                        <a:rPr lang="fa-IR" sz="2400" b="0" spc="-20" dirty="0" smtClean="0">
                          <a:solidFill>
                            <a:srgbClr val="000000"/>
                          </a:solidFill>
                          <a:latin typeface="Times New Roman"/>
                          <a:ea typeface="SimSun"/>
                          <a:cs typeface="Nazanin"/>
                        </a:rPr>
                        <a:t>گرمايش </a:t>
                      </a:r>
                      <a:endParaRPr lang="en-US" sz="2800" b="1" spc="-20" dirty="0">
                        <a:latin typeface="Times New Roman"/>
                        <a:ea typeface="SimSu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5000"/>
                        </a:lnSpc>
                        <a:spcAft>
                          <a:spcPts val="0"/>
                        </a:spcAft>
                        <a:tabLst>
                          <a:tab pos="252095" algn="l"/>
                        </a:tabLst>
                      </a:pPr>
                      <a:r>
                        <a:rPr kumimoji="0" lang="fa-IR" sz="2400" b="0" kern="1200" spc="-20" dirty="0" smtClean="0">
                          <a:solidFill>
                            <a:srgbClr val="000000"/>
                          </a:solidFill>
                          <a:latin typeface="Times New Roman"/>
                          <a:ea typeface="SimSun"/>
                          <a:cs typeface="B Nazanin" pitchFamily="2" charset="-78"/>
                        </a:rPr>
                        <a:t>12/9</a:t>
                      </a:r>
                      <a:endParaRPr kumimoji="0" lang="en-US" sz="2400" b="0" kern="1200" spc="-20" dirty="0">
                        <a:solidFill>
                          <a:srgbClr val="000000"/>
                        </a:solidFill>
                        <a:latin typeface="Times New Roman"/>
                        <a:ea typeface="SimSu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055">
                <a:tc vMerge="1">
                  <a:txBody>
                    <a:bodyPr/>
                    <a:lstStyle/>
                    <a:p>
                      <a:endParaRPr lang="en-US"/>
                    </a:p>
                  </a:txBody>
                  <a:tcPr/>
                </a:tc>
                <a:tc>
                  <a:txBody>
                    <a:bodyPr/>
                    <a:lstStyle/>
                    <a:p>
                      <a:pPr algn="ctr" rtl="1">
                        <a:lnSpc>
                          <a:spcPct val="125000"/>
                        </a:lnSpc>
                        <a:spcAft>
                          <a:spcPts val="0"/>
                        </a:spcAft>
                        <a:tabLst>
                          <a:tab pos="252095" algn="l"/>
                        </a:tabLst>
                      </a:pPr>
                      <a:r>
                        <a:rPr lang="fa-IR" sz="2400" b="0" spc="-20" dirty="0">
                          <a:solidFill>
                            <a:srgbClr val="000000"/>
                          </a:solidFill>
                          <a:latin typeface="Times New Roman"/>
                          <a:ea typeface="SimSun"/>
                          <a:cs typeface="Nazanin"/>
                        </a:rPr>
                        <a:t>سيستم روشنايي </a:t>
                      </a:r>
                      <a:endParaRPr lang="en-US" sz="2800" b="1" spc="-20" dirty="0">
                        <a:latin typeface="Times New Roman"/>
                        <a:ea typeface="SimSu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5000"/>
                        </a:lnSpc>
                        <a:spcAft>
                          <a:spcPts val="0"/>
                        </a:spcAft>
                        <a:tabLst>
                          <a:tab pos="252095" algn="l"/>
                        </a:tabLst>
                      </a:pPr>
                      <a:r>
                        <a:rPr kumimoji="0" lang="fa-IR" sz="2400" b="0" kern="1200" spc="-20" dirty="0" smtClean="0">
                          <a:solidFill>
                            <a:srgbClr val="000000"/>
                          </a:solidFill>
                          <a:latin typeface="Times New Roman"/>
                          <a:ea typeface="SimSun"/>
                          <a:cs typeface="B Nazanin" pitchFamily="2" charset="-78"/>
                        </a:rPr>
                        <a:t>36/86</a:t>
                      </a:r>
                      <a:endParaRPr kumimoji="0" lang="en-US" sz="2400" b="0" kern="1200" spc="-20" dirty="0">
                        <a:solidFill>
                          <a:srgbClr val="000000"/>
                        </a:solidFill>
                        <a:latin typeface="Times New Roman"/>
                        <a:ea typeface="SimSu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055">
                <a:tc vMerge="1">
                  <a:txBody>
                    <a:bodyPr/>
                    <a:lstStyle/>
                    <a:p>
                      <a:endParaRPr lang="en-US"/>
                    </a:p>
                  </a:txBody>
                  <a:tcPr/>
                </a:tc>
                <a:tc>
                  <a:txBody>
                    <a:bodyPr/>
                    <a:lstStyle/>
                    <a:p>
                      <a:pPr algn="ctr" rtl="1">
                        <a:lnSpc>
                          <a:spcPct val="125000"/>
                        </a:lnSpc>
                        <a:spcAft>
                          <a:spcPts val="0"/>
                        </a:spcAft>
                        <a:tabLst>
                          <a:tab pos="252095" algn="l"/>
                        </a:tabLst>
                      </a:pPr>
                      <a:r>
                        <a:rPr lang="fa-IR" sz="2400" b="0" spc="-20" dirty="0">
                          <a:solidFill>
                            <a:srgbClr val="000000"/>
                          </a:solidFill>
                          <a:latin typeface="Times New Roman"/>
                          <a:ea typeface="SimSun"/>
                          <a:cs typeface="Nazanin"/>
                        </a:rPr>
                        <a:t>تجهيزات الكتريكي </a:t>
                      </a:r>
                      <a:endParaRPr lang="en-US" sz="2800" b="1" spc="-20" dirty="0">
                        <a:latin typeface="Times New Roman"/>
                        <a:ea typeface="SimSu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5000"/>
                        </a:lnSpc>
                        <a:spcAft>
                          <a:spcPts val="0"/>
                        </a:spcAft>
                        <a:tabLst>
                          <a:tab pos="252095" algn="l"/>
                        </a:tabLst>
                      </a:pPr>
                      <a:r>
                        <a:rPr kumimoji="0" lang="fa-IR" sz="2400" b="0" kern="1200" spc="-20" dirty="0" smtClean="0">
                          <a:solidFill>
                            <a:srgbClr val="000000"/>
                          </a:solidFill>
                          <a:latin typeface="Times New Roman"/>
                          <a:ea typeface="SimSun"/>
                          <a:cs typeface="B Nazanin" pitchFamily="2" charset="-78"/>
                        </a:rPr>
                        <a:t>12/55</a:t>
                      </a:r>
                      <a:endParaRPr kumimoji="0" lang="en-US" sz="2400" b="0" kern="1200" spc="-20" dirty="0">
                        <a:solidFill>
                          <a:srgbClr val="000000"/>
                        </a:solidFill>
                        <a:latin typeface="Times New Roman"/>
                        <a:ea typeface="SimSu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375">
                <a:tc vMerge="1">
                  <a:txBody>
                    <a:bodyPr/>
                    <a:lstStyle/>
                    <a:p>
                      <a:endParaRPr lang="en-US"/>
                    </a:p>
                  </a:txBody>
                  <a:tcPr/>
                </a:tc>
                <a:tc>
                  <a:txBody>
                    <a:bodyPr/>
                    <a:lstStyle/>
                    <a:p>
                      <a:pPr algn="ctr" rtl="1">
                        <a:lnSpc>
                          <a:spcPct val="125000"/>
                        </a:lnSpc>
                        <a:spcAft>
                          <a:spcPts val="0"/>
                        </a:spcAft>
                        <a:tabLst>
                          <a:tab pos="252095" algn="l"/>
                        </a:tabLst>
                      </a:pPr>
                      <a:r>
                        <a:rPr lang="fa-IR" sz="2400" b="0" spc="-20" dirty="0">
                          <a:solidFill>
                            <a:srgbClr val="000000"/>
                          </a:solidFill>
                          <a:latin typeface="Times New Roman"/>
                          <a:ea typeface="SimSun"/>
                          <a:cs typeface="Nazanin"/>
                        </a:rPr>
                        <a:t>ساير مصارف</a:t>
                      </a:r>
                      <a:endParaRPr lang="en-US" sz="2800" b="1" spc="-20" dirty="0">
                        <a:latin typeface="Times New Roman"/>
                        <a:ea typeface="SimSu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25000"/>
                        </a:lnSpc>
                        <a:spcAft>
                          <a:spcPts val="0"/>
                        </a:spcAft>
                        <a:tabLst>
                          <a:tab pos="252095" algn="l"/>
                        </a:tabLst>
                      </a:pPr>
                      <a:r>
                        <a:rPr kumimoji="0" lang="fa-IR" sz="2400" b="0" kern="1200" spc="-20" dirty="0" smtClean="0">
                          <a:solidFill>
                            <a:srgbClr val="000000"/>
                          </a:solidFill>
                          <a:latin typeface="Times New Roman"/>
                          <a:ea typeface="SimSun"/>
                          <a:cs typeface="B Nazanin" pitchFamily="2" charset="-78"/>
                        </a:rPr>
                        <a:t>17/8</a:t>
                      </a:r>
                      <a:endParaRPr kumimoji="0" lang="en-US" sz="2400" b="0" kern="1200" spc="-20" dirty="0">
                        <a:solidFill>
                          <a:srgbClr val="000000"/>
                        </a:solidFill>
                        <a:latin typeface="Times New Roman"/>
                        <a:ea typeface="SimSu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5" name="Rectangle 14"/>
          <p:cNvSpPr/>
          <p:nvPr/>
        </p:nvSpPr>
        <p:spPr>
          <a:xfrm>
            <a:off x="2214546" y="6072206"/>
            <a:ext cx="6215106"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fa-IR" sz="2400" dirty="0" smtClean="0">
                <a:solidFill>
                  <a:schemeClr val="tx1">
                    <a:lumMod val="95000"/>
                    <a:lumOff val="5000"/>
                  </a:schemeClr>
                </a:solidFill>
                <a:latin typeface="Arial" charset="0"/>
                <a:cs typeface="B Mitra" pitchFamily="2" charset="-78"/>
              </a:rPr>
              <a:t>شدت مصرف انرژي برابر است با ميزان مصرف انرژي بر واحد سطح</a:t>
            </a:r>
          </a:p>
        </p:txBody>
      </p:sp>
      <p:grpSp>
        <p:nvGrpSpPr>
          <p:cNvPr id="2" name="Group 4"/>
          <p:cNvGrpSpPr>
            <a:grpSpLocks/>
          </p:cNvGrpSpPr>
          <p:nvPr/>
        </p:nvGrpSpPr>
        <p:grpSpPr bwMode="auto">
          <a:xfrm>
            <a:off x="357158" y="357166"/>
            <a:ext cx="1255712" cy="936625"/>
            <a:chOff x="4876" y="164"/>
            <a:chExt cx="791" cy="590"/>
          </a:xfrm>
        </p:grpSpPr>
        <p:sp>
          <p:nvSpPr>
            <p:cNvPr id="17"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9"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20"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21"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00232" y="285728"/>
            <a:ext cx="6858048" cy="646331"/>
          </a:xfrm>
          <a:prstGeom prst="rect">
            <a:avLst/>
          </a:prstGeom>
          <a:noFill/>
        </p:spPr>
        <p:txBody>
          <a:bodyPr wrap="square" rtlCol="0">
            <a:spAutoFit/>
          </a:bodyPr>
          <a:lstStyle/>
          <a:p>
            <a:pPr algn="ctr"/>
            <a:r>
              <a:rPr lang="fa-IR" b="1" dirty="0" smtClean="0">
                <a:cs typeface="B Nazanin" pitchFamily="2" charset="-78"/>
              </a:rPr>
              <a:t>ميزان مصرف کل انرژي به تفکيک بخشهاي مختلف مصرف کننده( تراز مصرف انرژي)</a:t>
            </a:r>
          </a:p>
          <a:p>
            <a:pPr algn="ctr"/>
            <a:r>
              <a:rPr lang="fa-IR" b="1" dirty="0" smtClean="0">
                <a:cs typeface="B Nazanin" pitchFamily="2" charset="-78"/>
              </a:rPr>
              <a:t>ساختمان نمونه</a:t>
            </a:r>
            <a:endParaRPr lang="en-US" b="1" dirty="0">
              <a:cs typeface="B Nazanin" pitchFamily="2" charset="-78"/>
            </a:endParaRPr>
          </a:p>
        </p:txBody>
      </p:sp>
      <p:graphicFrame>
        <p:nvGraphicFramePr>
          <p:cNvPr id="14" name="Chart 13"/>
          <p:cNvGraphicFramePr>
            <a:graphicFrameLocks/>
          </p:cNvGraphicFramePr>
          <p:nvPr/>
        </p:nvGraphicFramePr>
        <p:xfrm>
          <a:off x="1214414" y="1428736"/>
          <a:ext cx="7715304" cy="5786478"/>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4"/>
          <p:cNvGrpSpPr>
            <a:grpSpLocks/>
          </p:cNvGrpSpPr>
          <p:nvPr/>
        </p:nvGrpSpPr>
        <p:grpSpPr bwMode="auto">
          <a:xfrm>
            <a:off x="357158" y="357166"/>
            <a:ext cx="1255712" cy="936625"/>
            <a:chOff x="4876" y="164"/>
            <a:chExt cx="791" cy="590"/>
          </a:xfrm>
        </p:grpSpPr>
        <p:sp>
          <p:nvSpPr>
            <p:cNvPr id="16"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8"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9"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20"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1000100" y="1714488"/>
            <a:ext cx="7929618" cy="4401205"/>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تحليل داده های مربوط به معماري و تاسيسات ساختمان</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بازرسي ساختمان و جمع آوري اطلاعات مرتبط با مصرف انرژي</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تعيين خط استاندارد و محاسبه شاخص مصرف انرژي ساختمان</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ارزيابي راهكارهاي صرفه جويي انرژي</a:t>
            </a:r>
          </a:p>
        </p:txBody>
      </p:sp>
      <p:sp>
        <p:nvSpPr>
          <p:cNvPr id="12" name="Rectangle 5"/>
          <p:cNvSpPr>
            <a:spLocks noChangeArrowheads="1"/>
          </p:cNvSpPr>
          <p:nvPr/>
        </p:nvSpPr>
        <p:spPr bwMode="auto">
          <a:xfrm>
            <a:off x="1643042" y="1048392"/>
            <a:ext cx="7286676" cy="523220"/>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r>
              <a:rPr lang="fa-IR" altLang="zh-CN" sz="2800" dirty="0" smtClean="0">
                <a:solidFill>
                  <a:schemeClr val="tx1">
                    <a:lumMod val="95000"/>
                    <a:lumOff val="5000"/>
                  </a:schemeClr>
                </a:solidFill>
                <a:latin typeface="Arial" charset="0"/>
                <a:cs typeface="B Titr" pitchFamily="2" charset="-78"/>
              </a:rPr>
              <a:t>روند ممیزی انرژی تفصیلی</a:t>
            </a:r>
          </a:p>
        </p:txBody>
      </p:sp>
      <p:cxnSp>
        <p:nvCxnSpPr>
          <p:cNvPr id="13" name="Straight Connector 12"/>
          <p:cNvCxnSpPr/>
          <p:nvPr/>
        </p:nvCxnSpPr>
        <p:spPr>
          <a:xfrm rot="10800000" flipV="1">
            <a:off x="1142976" y="4857760"/>
            <a:ext cx="7643866" cy="2"/>
          </a:xfrm>
          <a:prstGeom prst="line">
            <a:avLst/>
          </a:prstGeom>
          <a:ln/>
        </p:spPr>
        <p:style>
          <a:lnRef idx="3">
            <a:schemeClr val="accent3"/>
          </a:lnRef>
          <a:fillRef idx="0">
            <a:schemeClr val="accent3"/>
          </a:fillRef>
          <a:effectRef idx="2">
            <a:schemeClr val="accent3"/>
          </a:effectRef>
          <a:fontRef idx="minor">
            <a:schemeClr val="tx1"/>
          </a:fontRef>
        </p:style>
      </p:cxnSp>
      <p:grpSp>
        <p:nvGrpSpPr>
          <p:cNvPr id="2" name="Group 4"/>
          <p:cNvGrpSpPr>
            <a:grpSpLocks/>
          </p:cNvGrpSpPr>
          <p:nvPr/>
        </p:nvGrpSpPr>
        <p:grpSpPr bwMode="auto">
          <a:xfrm>
            <a:off x="357158" y="357166"/>
            <a:ext cx="1255712" cy="936625"/>
            <a:chOff x="4876" y="164"/>
            <a:chExt cx="791" cy="590"/>
          </a:xfrm>
        </p:grpSpPr>
        <p:sp>
          <p:nvSpPr>
            <p:cNvPr id="19"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21"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22"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23"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1071538" y="1714488"/>
            <a:ext cx="7929618" cy="4239622"/>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تحليل داده های مربوط به معماري و تاسيسات ساختمان</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بازرسي ساختمان و جمع آوري اطلاعات مرتبط با مصرف انرژي</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تعيين خط استاندارد و محاسبه شاخص مصرف انرژي ساختمان</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ارزيابي راهكارهاي صرفه جويي انرژي</a:t>
            </a:r>
          </a:p>
        </p:txBody>
      </p:sp>
      <p:sp>
        <p:nvSpPr>
          <p:cNvPr id="12" name="Rectangle 5"/>
          <p:cNvSpPr>
            <a:spLocks noChangeArrowheads="1"/>
          </p:cNvSpPr>
          <p:nvPr/>
        </p:nvSpPr>
        <p:spPr bwMode="auto">
          <a:xfrm>
            <a:off x="1643042" y="1119830"/>
            <a:ext cx="7358114" cy="523220"/>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r>
              <a:rPr lang="fa-IR" altLang="zh-CN" sz="2800" dirty="0" smtClean="0">
                <a:solidFill>
                  <a:schemeClr val="tx1">
                    <a:lumMod val="95000"/>
                    <a:lumOff val="5000"/>
                  </a:schemeClr>
                </a:solidFill>
                <a:latin typeface="Arial" charset="0"/>
                <a:cs typeface="B Titr" pitchFamily="2" charset="-78"/>
              </a:rPr>
              <a:t>روند ممیزی انرژی تفصیلی</a:t>
            </a:r>
          </a:p>
        </p:txBody>
      </p:sp>
      <p:cxnSp>
        <p:nvCxnSpPr>
          <p:cNvPr id="13" name="Straight Connector 12"/>
          <p:cNvCxnSpPr/>
          <p:nvPr/>
        </p:nvCxnSpPr>
        <p:spPr>
          <a:xfrm rot="10800000" flipV="1">
            <a:off x="4143372" y="6000768"/>
            <a:ext cx="4643470" cy="2"/>
          </a:xfrm>
          <a:prstGeom prst="line">
            <a:avLst/>
          </a:prstGeom>
          <a:ln/>
        </p:spPr>
        <p:style>
          <a:lnRef idx="3">
            <a:schemeClr val="accent3"/>
          </a:lnRef>
          <a:fillRef idx="0">
            <a:schemeClr val="accent3"/>
          </a:fillRef>
          <a:effectRef idx="2">
            <a:schemeClr val="accent3"/>
          </a:effectRef>
          <a:fontRef idx="minor">
            <a:schemeClr val="tx1"/>
          </a:fontRef>
        </p:style>
      </p:cxnSp>
      <p:grpSp>
        <p:nvGrpSpPr>
          <p:cNvPr id="2" name="Group 4"/>
          <p:cNvGrpSpPr>
            <a:grpSpLocks/>
          </p:cNvGrpSpPr>
          <p:nvPr/>
        </p:nvGrpSpPr>
        <p:grpSpPr bwMode="auto">
          <a:xfrm>
            <a:off x="357158" y="357166"/>
            <a:ext cx="1255712" cy="936625"/>
            <a:chOff x="4876" y="164"/>
            <a:chExt cx="791" cy="590"/>
          </a:xfrm>
        </p:grpSpPr>
        <p:sp>
          <p:nvSpPr>
            <p:cNvPr id="19"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21"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22"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23"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8" name="Rectangle 5"/>
          <p:cNvSpPr>
            <a:spLocks noChangeArrowheads="1"/>
          </p:cNvSpPr>
          <p:nvPr/>
        </p:nvSpPr>
        <p:spPr bwMode="auto">
          <a:xfrm>
            <a:off x="1928794" y="642918"/>
            <a:ext cx="7072330" cy="461665"/>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buFont typeface="Wingdings" pitchFamily="2" charset="2"/>
              <a:buChar char="ü"/>
              <a:defRPr/>
            </a:pPr>
            <a:r>
              <a:rPr lang="fa-IR" altLang="zh-CN" sz="2400" b="1" dirty="0" smtClean="0">
                <a:solidFill>
                  <a:schemeClr val="tx1">
                    <a:lumMod val="95000"/>
                    <a:lumOff val="5000"/>
                  </a:schemeClr>
                </a:solidFill>
                <a:latin typeface="Arial" charset="0"/>
                <a:cs typeface="B Mitra" pitchFamily="2" charset="-78"/>
              </a:rPr>
              <a:t>ارائه و ارزيابي راهكارهاي صرفه جويي انرژي</a:t>
            </a:r>
          </a:p>
        </p:txBody>
      </p:sp>
      <p:sp>
        <p:nvSpPr>
          <p:cNvPr id="12" name="Rectangle 11"/>
          <p:cNvSpPr/>
          <p:nvPr/>
        </p:nvSpPr>
        <p:spPr>
          <a:xfrm>
            <a:off x="1500166" y="1714488"/>
            <a:ext cx="7358114" cy="3970318"/>
          </a:xfrm>
          <a:prstGeom prst="rect">
            <a:avLst/>
          </a:prstGeom>
        </p:spPr>
        <p:txBody>
          <a:bodyPr wrap="square">
            <a:spAutoFit/>
          </a:bodyPr>
          <a:lstStyle/>
          <a:p>
            <a:pPr marL="457200" indent="-457200" algn="just" rtl="1">
              <a:lnSpc>
                <a:spcPct val="150000"/>
              </a:lnSpc>
              <a:buFont typeface="Arial" pitchFamily="34" charset="0"/>
              <a:buChar char="•"/>
              <a:defRPr/>
            </a:pPr>
            <a:r>
              <a:rPr lang="fa-IR" altLang="zh-CN" sz="2400" b="1" dirty="0" smtClean="0">
                <a:ea typeface="SimSun" pitchFamily="2" charset="-122"/>
                <a:cs typeface="B Nazanin" pitchFamily="2" charset="-78"/>
              </a:rPr>
              <a:t>تهيه ليستي از راهكارهاي پيشنهادي براي كاهش مصرف انرژي در ساختمان مورد نظر</a:t>
            </a:r>
          </a:p>
          <a:p>
            <a:pPr marL="457200" indent="-457200" algn="just" rtl="1">
              <a:lnSpc>
                <a:spcPct val="150000"/>
              </a:lnSpc>
              <a:buFont typeface="Arial" pitchFamily="34" charset="0"/>
              <a:buChar char="•"/>
              <a:defRPr/>
            </a:pPr>
            <a:r>
              <a:rPr lang="fa-IR" altLang="zh-CN" sz="2400" b="1" dirty="0" smtClean="0">
                <a:ea typeface="SimSun" pitchFamily="2" charset="-122"/>
                <a:cs typeface="B Nazanin" pitchFamily="2" charset="-78"/>
              </a:rPr>
              <a:t>تعيين صرفه جويي انرژي در اثر اعمال و اجراي راهكارهاي صرفه جويي انرژي</a:t>
            </a:r>
          </a:p>
          <a:p>
            <a:pPr marL="457200" indent="-457200" algn="just" rtl="1">
              <a:lnSpc>
                <a:spcPct val="150000"/>
              </a:lnSpc>
              <a:buFont typeface="Arial" pitchFamily="34" charset="0"/>
              <a:buChar char="•"/>
              <a:defRPr/>
            </a:pPr>
            <a:r>
              <a:rPr lang="fa-IR" altLang="zh-CN" sz="2400" b="1" dirty="0" smtClean="0">
                <a:ea typeface="SimSun" pitchFamily="2" charset="-122"/>
                <a:cs typeface="B Nazanin" pitchFamily="2" charset="-78"/>
              </a:rPr>
              <a:t>برآورد هزينه اوليه اجراي هر يك از راهكار صرفه جويي</a:t>
            </a:r>
          </a:p>
          <a:p>
            <a:pPr marL="457200" indent="-457200" algn="just" rtl="1">
              <a:lnSpc>
                <a:spcPct val="150000"/>
              </a:lnSpc>
              <a:buFont typeface="Arial" pitchFamily="34" charset="0"/>
              <a:buChar char="•"/>
              <a:defRPr/>
            </a:pPr>
            <a:r>
              <a:rPr lang="fa-IR" altLang="zh-CN" sz="2400" b="1" dirty="0" smtClean="0">
                <a:ea typeface="SimSun" pitchFamily="2" charset="-122"/>
                <a:cs typeface="B Nazanin" pitchFamily="2" charset="-78"/>
              </a:rPr>
              <a:t>ارزيابي اقتصادي راهكار</a:t>
            </a:r>
          </a:p>
          <a:p>
            <a:pPr marL="457200" indent="-457200" algn="just" rtl="1">
              <a:lnSpc>
                <a:spcPct val="150000"/>
              </a:lnSpc>
              <a:buFont typeface="Arial" pitchFamily="34" charset="0"/>
              <a:buChar char="•"/>
              <a:defRPr/>
            </a:pPr>
            <a:r>
              <a:rPr lang="fa-IR" altLang="zh-CN" sz="2400" b="1" dirty="0" smtClean="0">
                <a:ea typeface="SimSun" pitchFamily="2" charset="-122"/>
                <a:cs typeface="B Nazanin" pitchFamily="2" charset="-78"/>
              </a:rPr>
              <a:t>ارائه سناریو برای راهکارهای پیشنهادی</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28728" y="1000108"/>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rcRect r="9434"/>
          <a:stretch>
            <a:fillRect/>
          </a:stretch>
        </p:blipFill>
        <p:spPr bwMode="auto">
          <a:xfrm>
            <a:off x="1214414" y="1071546"/>
            <a:ext cx="7715304" cy="5429288"/>
          </a:xfrm>
          <a:prstGeom prst="rect">
            <a:avLst/>
          </a:prstGeom>
          <a:noFill/>
          <a:ln w="9525">
            <a:noFill/>
            <a:miter lim="800000"/>
            <a:headEnd/>
            <a:tailEnd/>
          </a:ln>
        </p:spPr>
      </p:pic>
      <p:sp>
        <p:nvSpPr>
          <p:cNvPr id="13" name="Rectangle 12"/>
          <p:cNvSpPr/>
          <p:nvPr/>
        </p:nvSpPr>
        <p:spPr>
          <a:xfrm>
            <a:off x="2286000" y="428604"/>
            <a:ext cx="6643718"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2400" b="1" dirty="0" smtClean="0">
                <a:solidFill>
                  <a:schemeClr val="tx1"/>
                </a:solidFill>
                <a:cs typeface="B Nazanin" pitchFamily="2" charset="-78"/>
              </a:rPr>
              <a:t>تحليل اقتصادي راهکار توسط نرم افزار </a:t>
            </a:r>
            <a:r>
              <a:rPr lang="en-US" sz="2400" b="1" dirty="0" smtClean="0"/>
              <a:t>COMFAR III</a:t>
            </a:r>
            <a:endParaRPr lang="en-US" sz="2400" dirty="0">
              <a:solidFill>
                <a:schemeClr val="tx1"/>
              </a:solidFill>
            </a:endParaRPr>
          </a:p>
        </p:txBody>
      </p:sp>
      <p:sp>
        <p:nvSpPr>
          <p:cNvPr id="18" name="Rectangle 17"/>
          <p:cNvSpPr/>
          <p:nvPr/>
        </p:nvSpPr>
        <p:spPr>
          <a:xfrm>
            <a:off x="4214810" y="4572008"/>
            <a:ext cx="4714908" cy="95410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800" dirty="0" smtClean="0">
                <a:cs typeface="B Zar" pitchFamily="2" charset="-78"/>
              </a:rPr>
              <a:t>دوره بازگشت سرمايه </a:t>
            </a:r>
            <a:r>
              <a:rPr lang="fa-IR" sz="2800" dirty="0" smtClean="0">
                <a:cs typeface="B Zar" pitchFamily="2" charset="-78"/>
              </a:rPr>
              <a:t>متحرک </a:t>
            </a:r>
            <a:r>
              <a:rPr lang="ar-SA" sz="2800" dirty="0" smtClean="0">
                <a:cs typeface="B Zar" pitchFamily="2" charset="-78"/>
              </a:rPr>
              <a:t>: </a:t>
            </a:r>
            <a:r>
              <a:rPr lang="fa-IR" sz="2800" dirty="0" smtClean="0">
                <a:cs typeface="B Zar" pitchFamily="2" charset="-78"/>
              </a:rPr>
              <a:t>4 </a:t>
            </a:r>
            <a:r>
              <a:rPr lang="ar-SA" sz="2800" dirty="0" smtClean="0">
                <a:cs typeface="B Zar" pitchFamily="2" charset="-78"/>
              </a:rPr>
              <a:t>سال</a:t>
            </a:r>
            <a:endParaRPr lang="fa-IR" sz="2800" dirty="0" smtClean="0">
              <a:cs typeface="B Zar" pitchFamily="2" charset="-78"/>
            </a:endParaRPr>
          </a:p>
          <a:p>
            <a:r>
              <a:rPr lang="fa-IR" sz="2800" dirty="0" smtClean="0">
                <a:cs typeface="B Zar" pitchFamily="2" charset="-78"/>
              </a:rPr>
              <a:t>خالص ارزش فعلي:175/649/000 ريال</a:t>
            </a:r>
            <a:endParaRPr lang="en-US" sz="2800" dirty="0">
              <a:cs typeface="B Zar" pitchFamily="2" charset="-78"/>
            </a:endParaRPr>
          </a:p>
        </p:txBody>
      </p:sp>
      <p:grpSp>
        <p:nvGrpSpPr>
          <p:cNvPr id="2" name="Group 4"/>
          <p:cNvGrpSpPr>
            <a:grpSpLocks/>
          </p:cNvGrpSpPr>
          <p:nvPr/>
        </p:nvGrpSpPr>
        <p:grpSpPr bwMode="auto">
          <a:xfrm>
            <a:off x="357158" y="357166"/>
            <a:ext cx="1255712" cy="936625"/>
            <a:chOff x="4876" y="164"/>
            <a:chExt cx="791" cy="590"/>
          </a:xfrm>
        </p:grpSpPr>
        <p:sp>
          <p:nvSpPr>
            <p:cNvPr id="20"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22"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23"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24"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8" name="Rectangle 5"/>
          <p:cNvSpPr>
            <a:spLocks noChangeArrowheads="1"/>
          </p:cNvSpPr>
          <p:nvPr/>
        </p:nvSpPr>
        <p:spPr bwMode="auto">
          <a:xfrm>
            <a:off x="1785918" y="1456687"/>
            <a:ext cx="7143800" cy="4401205"/>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lnSpc>
                <a:spcPct val="250000"/>
              </a:lnSpc>
            </a:pPr>
            <a:r>
              <a:rPr lang="ar-SA" altLang="zh-CN" sz="2800" b="1" dirty="0" smtClean="0">
                <a:solidFill>
                  <a:schemeClr val="tx1">
                    <a:lumMod val="95000"/>
                    <a:lumOff val="5000"/>
                  </a:schemeClr>
                </a:solidFill>
                <a:latin typeface="Arial" charset="0"/>
                <a:cs typeface="B Mitra" pitchFamily="2" charset="-78"/>
              </a:rPr>
              <a:t>مجم</a:t>
            </a:r>
            <a:r>
              <a:rPr lang="fa-IR" altLang="zh-CN" sz="2800" b="1" dirty="0" smtClean="0">
                <a:solidFill>
                  <a:schemeClr val="tx1">
                    <a:lumMod val="95000"/>
                    <a:lumOff val="5000"/>
                  </a:schemeClr>
                </a:solidFill>
                <a:latin typeface="Arial" charset="0"/>
                <a:cs typeface="B Mitra" pitchFamily="2" charset="-78"/>
              </a:rPr>
              <a:t>ـ</a:t>
            </a:r>
            <a:r>
              <a:rPr lang="ar-SA" altLang="zh-CN" sz="2800" b="1" dirty="0" smtClean="0">
                <a:solidFill>
                  <a:schemeClr val="tx1">
                    <a:lumMod val="95000"/>
                    <a:lumOff val="5000"/>
                  </a:schemeClr>
                </a:solidFill>
                <a:latin typeface="Arial" charset="0"/>
                <a:cs typeface="B Mitra" pitchFamily="2" charset="-78"/>
              </a:rPr>
              <a:t>وعه اق</a:t>
            </a:r>
            <a:r>
              <a:rPr lang="fa-IR" altLang="zh-CN" sz="2800" b="1" dirty="0" smtClean="0">
                <a:solidFill>
                  <a:schemeClr val="tx1">
                    <a:lumMod val="95000"/>
                    <a:lumOff val="5000"/>
                  </a:schemeClr>
                </a:solidFill>
                <a:latin typeface="Arial" charset="0"/>
                <a:cs typeface="B Mitra" pitchFamily="2" charset="-78"/>
              </a:rPr>
              <a:t>ـ</a:t>
            </a:r>
            <a:r>
              <a:rPr lang="ar-SA" altLang="zh-CN" sz="2800" b="1" dirty="0" smtClean="0">
                <a:solidFill>
                  <a:schemeClr val="tx1">
                    <a:lumMod val="95000"/>
                    <a:lumOff val="5000"/>
                  </a:schemeClr>
                </a:solidFill>
                <a:latin typeface="Arial" charset="0"/>
                <a:cs typeface="B Mitra" pitchFamily="2" charset="-78"/>
              </a:rPr>
              <a:t>داماتي است که جهت </a:t>
            </a:r>
            <a:r>
              <a:rPr lang="ar-SA" altLang="zh-CN" sz="2800" b="1" dirty="0" smtClean="0">
                <a:solidFill>
                  <a:srgbClr val="FF0000"/>
                </a:solidFill>
                <a:latin typeface="Arial" charset="0"/>
                <a:cs typeface="B Mitra" pitchFamily="2" charset="-78"/>
              </a:rPr>
              <a:t>شناس</a:t>
            </a:r>
            <a:r>
              <a:rPr lang="fa-IR" altLang="zh-CN" sz="2800" b="1" dirty="0" smtClean="0">
                <a:solidFill>
                  <a:srgbClr val="FF0000"/>
                </a:solidFill>
                <a:latin typeface="Arial" charset="0"/>
                <a:cs typeface="B Mitra" pitchFamily="2" charset="-78"/>
              </a:rPr>
              <a:t>ـ</a:t>
            </a:r>
            <a:r>
              <a:rPr lang="ar-SA" altLang="zh-CN" sz="2800" b="1" dirty="0" smtClean="0">
                <a:solidFill>
                  <a:srgbClr val="FF0000"/>
                </a:solidFill>
                <a:latin typeface="Arial" charset="0"/>
                <a:cs typeface="B Mitra" pitchFamily="2" charset="-78"/>
              </a:rPr>
              <a:t>ائي</a:t>
            </a:r>
            <a:r>
              <a:rPr lang="en-US" altLang="zh-CN" sz="2800" b="1" dirty="0" smtClean="0">
                <a:solidFill>
                  <a:srgbClr val="FF0000"/>
                </a:solidFill>
                <a:latin typeface="Arial" charset="0"/>
                <a:cs typeface="B Mitra" pitchFamily="2" charset="-78"/>
              </a:rPr>
              <a:t> </a:t>
            </a:r>
            <a:r>
              <a:rPr lang="fa-IR" altLang="zh-CN" sz="2800" b="1" dirty="0" smtClean="0">
                <a:solidFill>
                  <a:srgbClr val="FF0000"/>
                </a:solidFill>
                <a:latin typeface="Arial" charset="0"/>
                <a:cs typeface="B Mitra" pitchFamily="2" charset="-78"/>
              </a:rPr>
              <a:t>وضعيت </a:t>
            </a:r>
            <a:r>
              <a:rPr lang="ar-SA" altLang="zh-CN" sz="2800" b="1" dirty="0" smtClean="0">
                <a:solidFill>
                  <a:srgbClr val="FF0000"/>
                </a:solidFill>
                <a:latin typeface="Arial" charset="0"/>
                <a:cs typeface="B Mitra" pitchFamily="2" charset="-78"/>
              </a:rPr>
              <a:t>مصرف انرژي</a:t>
            </a:r>
            <a:r>
              <a:rPr lang="fa-IR" altLang="zh-CN" sz="2800" b="1" dirty="0" smtClean="0">
                <a:solidFill>
                  <a:schemeClr val="tx1">
                    <a:lumMod val="95000"/>
                    <a:lumOff val="5000"/>
                  </a:schemeClr>
                </a:solidFill>
                <a:latin typeface="Arial" charset="0"/>
                <a:cs typeface="B Mitra" pitchFamily="2" charset="-78"/>
              </a:rPr>
              <a:t> </a:t>
            </a:r>
            <a:r>
              <a:rPr lang="ar-SA" altLang="zh-CN" sz="2800" b="1" dirty="0" smtClean="0">
                <a:solidFill>
                  <a:schemeClr val="tx1">
                    <a:lumMod val="95000"/>
                    <a:lumOff val="5000"/>
                  </a:schemeClr>
                </a:solidFill>
                <a:latin typeface="Arial" charset="0"/>
                <a:cs typeface="B Mitra" pitchFamily="2" charset="-78"/>
              </a:rPr>
              <a:t>در يک واحد مصرف کنن</a:t>
            </a:r>
            <a:r>
              <a:rPr lang="fa-IR" altLang="zh-CN" sz="2800" b="1" dirty="0" smtClean="0">
                <a:solidFill>
                  <a:schemeClr val="tx1">
                    <a:lumMod val="95000"/>
                    <a:lumOff val="5000"/>
                  </a:schemeClr>
                </a:solidFill>
                <a:latin typeface="Arial" charset="0"/>
                <a:cs typeface="B Mitra" pitchFamily="2" charset="-78"/>
              </a:rPr>
              <a:t>ـ</a:t>
            </a:r>
            <a:r>
              <a:rPr lang="ar-SA" altLang="zh-CN" sz="2800" b="1" dirty="0" smtClean="0">
                <a:solidFill>
                  <a:schemeClr val="tx1">
                    <a:lumMod val="95000"/>
                    <a:lumOff val="5000"/>
                  </a:schemeClr>
                </a:solidFill>
                <a:latin typeface="Arial" charset="0"/>
                <a:cs typeface="B Mitra" pitchFamily="2" charset="-78"/>
              </a:rPr>
              <a:t>ده انرژي</a:t>
            </a:r>
            <a:r>
              <a:rPr lang="fa-IR" altLang="zh-CN" sz="2800" b="1" dirty="0" smtClean="0">
                <a:solidFill>
                  <a:schemeClr val="tx1">
                    <a:lumMod val="95000"/>
                    <a:lumOff val="5000"/>
                  </a:schemeClr>
                </a:solidFill>
                <a:latin typeface="Arial" charset="0"/>
                <a:cs typeface="B Mitra" pitchFamily="2" charset="-78"/>
              </a:rPr>
              <a:t> </a:t>
            </a:r>
            <a:r>
              <a:rPr lang="ar-SA" altLang="zh-CN" sz="2800" b="1" dirty="0" smtClean="0">
                <a:solidFill>
                  <a:schemeClr val="tx1">
                    <a:lumMod val="95000"/>
                    <a:lumOff val="5000"/>
                  </a:schemeClr>
                </a:solidFill>
                <a:latin typeface="Arial" charset="0"/>
                <a:cs typeface="B Mitra" pitchFamily="2" charset="-78"/>
              </a:rPr>
              <a:t>انجام و در طي آن </a:t>
            </a:r>
            <a:r>
              <a:rPr lang="fa-IR" altLang="zh-CN" sz="2800" b="1" dirty="0" smtClean="0">
                <a:solidFill>
                  <a:srgbClr val="FF0000"/>
                </a:solidFill>
                <a:latin typeface="Arial" charset="0"/>
                <a:cs typeface="B Mitra" pitchFamily="2" charset="-78"/>
              </a:rPr>
              <a:t>راهکارهايي</a:t>
            </a:r>
            <a:r>
              <a:rPr lang="fa-IR" altLang="zh-CN" sz="2800" b="1" dirty="0" smtClean="0">
                <a:solidFill>
                  <a:schemeClr val="tx1">
                    <a:lumMod val="95000"/>
                    <a:lumOff val="5000"/>
                  </a:schemeClr>
                </a:solidFill>
                <a:latin typeface="Arial" charset="0"/>
                <a:cs typeface="B Mitra" pitchFamily="2" charset="-78"/>
              </a:rPr>
              <a:t> جهت بهينه سازي مصرف </a:t>
            </a:r>
            <a:r>
              <a:rPr lang="ar-SA" altLang="zh-CN" sz="2800" b="1" dirty="0" smtClean="0">
                <a:solidFill>
                  <a:schemeClr val="tx1">
                    <a:lumMod val="95000"/>
                    <a:lumOff val="5000"/>
                  </a:schemeClr>
                </a:solidFill>
                <a:latin typeface="Arial" charset="0"/>
                <a:cs typeface="B Mitra" pitchFamily="2" charset="-78"/>
              </a:rPr>
              <a:t>انرژي</a:t>
            </a:r>
            <a:r>
              <a:rPr lang="fa-IR" altLang="zh-CN" sz="2800" b="1" dirty="0" smtClean="0">
                <a:solidFill>
                  <a:schemeClr val="tx1">
                    <a:lumMod val="95000"/>
                    <a:lumOff val="5000"/>
                  </a:schemeClr>
                </a:solidFill>
                <a:latin typeface="Arial" charset="0"/>
                <a:cs typeface="B Mitra" pitchFamily="2" charset="-78"/>
              </a:rPr>
              <a:t> </a:t>
            </a:r>
            <a:r>
              <a:rPr lang="ar-SA" altLang="zh-CN" sz="2800" b="1" dirty="0" smtClean="0">
                <a:solidFill>
                  <a:schemeClr val="tx1">
                    <a:lumMod val="95000"/>
                    <a:lumOff val="5000"/>
                  </a:schemeClr>
                </a:solidFill>
                <a:latin typeface="Arial" charset="0"/>
                <a:cs typeface="B Mitra" pitchFamily="2" charset="-78"/>
              </a:rPr>
              <a:t>مشخ</a:t>
            </a:r>
            <a:r>
              <a:rPr lang="fa-IR" altLang="zh-CN" sz="2800" b="1" dirty="0" smtClean="0">
                <a:solidFill>
                  <a:schemeClr val="tx1">
                    <a:lumMod val="95000"/>
                    <a:lumOff val="5000"/>
                  </a:schemeClr>
                </a:solidFill>
                <a:latin typeface="Arial" charset="0"/>
                <a:cs typeface="B Mitra" pitchFamily="2" charset="-78"/>
              </a:rPr>
              <a:t>ـ</a:t>
            </a:r>
            <a:r>
              <a:rPr lang="ar-SA" altLang="zh-CN" sz="2800" b="1" dirty="0" smtClean="0">
                <a:solidFill>
                  <a:schemeClr val="tx1">
                    <a:lumMod val="95000"/>
                    <a:lumOff val="5000"/>
                  </a:schemeClr>
                </a:solidFill>
                <a:latin typeface="Arial" charset="0"/>
                <a:cs typeface="B Mitra" pitchFamily="2" charset="-78"/>
              </a:rPr>
              <a:t>ص شده</a:t>
            </a:r>
            <a:r>
              <a:rPr lang="fa-IR" altLang="zh-CN" sz="2800" b="1" dirty="0" smtClean="0">
                <a:solidFill>
                  <a:schemeClr val="tx1">
                    <a:lumMod val="95000"/>
                    <a:lumOff val="5000"/>
                  </a:schemeClr>
                </a:solidFill>
                <a:latin typeface="Arial" charset="0"/>
                <a:cs typeface="B Mitra" pitchFamily="2" charset="-78"/>
              </a:rPr>
              <a:t> و </a:t>
            </a:r>
            <a:r>
              <a:rPr lang="ar-SA" altLang="zh-CN" sz="2800" b="1" dirty="0" smtClean="0">
                <a:solidFill>
                  <a:srgbClr val="FF0000"/>
                </a:solidFill>
                <a:latin typeface="Arial" charset="0"/>
                <a:cs typeface="B Mitra" pitchFamily="2" charset="-78"/>
              </a:rPr>
              <a:t>ارزياب</a:t>
            </a:r>
            <a:r>
              <a:rPr lang="fa-IR" altLang="zh-CN" sz="2800" b="1" dirty="0" smtClean="0">
                <a:solidFill>
                  <a:srgbClr val="FF0000"/>
                </a:solidFill>
                <a:latin typeface="Arial" charset="0"/>
                <a:cs typeface="B Mitra" pitchFamily="2" charset="-78"/>
              </a:rPr>
              <a:t>ـ</a:t>
            </a:r>
            <a:r>
              <a:rPr lang="ar-SA" altLang="zh-CN" sz="2800" b="1" dirty="0" smtClean="0">
                <a:solidFill>
                  <a:srgbClr val="FF0000"/>
                </a:solidFill>
                <a:latin typeface="Arial" charset="0"/>
                <a:cs typeface="B Mitra" pitchFamily="2" charset="-78"/>
              </a:rPr>
              <a:t>ي </a:t>
            </a:r>
            <a:r>
              <a:rPr lang="fa-IR" altLang="zh-CN" sz="2800" b="1" dirty="0" smtClean="0">
                <a:solidFill>
                  <a:srgbClr val="FF0000"/>
                </a:solidFill>
                <a:latin typeface="Arial" charset="0"/>
                <a:cs typeface="B Mitra" pitchFamily="2" charset="-78"/>
              </a:rPr>
              <a:t>اقتصادي </a:t>
            </a:r>
            <a:r>
              <a:rPr lang="ar-SA" altLang="zh-CN" sz="2800" b="1" dirty="0" smtClean="0">
                <a:solidFill>
                  <a:schemeClr val="tx1">
                    <a:lumMod val="95000"/>
                    <a:lumOff val="5000"/>
                  </a:schemeClr>
                </a:solidFill>
                <a:latin typeface="Arial" charset="0"/>
                <a:cs typeface="B Mitra" pitchFamily="2" charset="-78"/>
              </a:rPr>
              <a:t>مي</a:t>
            </a:r>
            <a:r>
              <a:rPr lang="fa-IR" altLang="zh-CN" sz="2800" b="1" dirty="0" smtClean="0">
                <a:solidFill>
                  <a:schemeClr val="tx1">
                    <a:lumMod val="95000"/>
                    <a:lumOff val="5000"/>
                  </a:schemeClr>
                </a:solidFill>
                <a:latin typeface="Arial" charset="0"/>
                <a:cs typeface="B Mitra" pitchFamily="2" charset="-78"/>
              </a:rPr>
              <a:t> </a:t>
            </a:r>
            <a:r>
              <a:rPr lang="ar-SA" altLang="zh-CN" sz="2800" b="1" dirty="0" smtClean="0">
                <a:solidFill>
                  <a:schemeClr val="tx1">
                    <a:lumMod val="95000"/>
                    <a:lumOff val="5000"/>
                  </a:schemeClr>
                </a:solidFill>
                <a:latin typeface="Arial" charset="0"/>
                <a:cs typeface="B Mitra" pitchFamily="2" charset="-78"/>
              </a:rPr>
              <a:t>گردد. </a:t>
            </a:r>
            <a:endParaRPr lang="en-US" altLang="zh-CN" sz="2800" b="1" dirty="0">
              <a:solidFill>
                <a:schemeClr val="tx1">
                  <a:lumMod val="95000"/>
                  <a:lumOff val="5000"/>
                </a:schemeClr>
              </a:solidFill>
              <a:latin typeface="Arial" charset="0"/>
              <a:cs typeface="B Mitra" pitchFamily="2" charset="-78"/>
            </a:endParaRPr>
          </a:p>
        </p:txBody>
      </p:sp>
      <p:sp>
        <p:nvSpPr>
          <p:cNvPr id="9" name="Rectangle 5"/>
          <p:cNvSpPr>
            <a:spLocks noChangeArrowheads="1"/>
          </p:cNvSpPr>
          <p:nvPr/>
        </p:nvSpPr>
        <p:spPr bwMode="auto">
          <a:xfrm>
            <a:off x="1785918" y="742307"/>
            <a:ext cx="7143800" cy="584775"/>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r>
              <a:rPr lang="en-US" altLang="zh-CN" sz="3200" b="0" u="none" dirty="0" smtClean="0">
                <a:solidFill>
                  <a:schemeClr val="tx1"/>
                </a:solidFill>
                <a:ea typeface="SimSun" pitchFamily="2" charset="-122"/>
                <a:cs typeface="B Roya" pitchFamily="2" charset="-78"/>
              </a:rPr>
              <a:t> </a:t>
            </a:r>
            <a:r>
              <a:rPr lang="fa-IR" altLang="zh-CN" sz="2800" dirty="0" smtClean="0">
                <a:solidFill>
                  <a:schemeClr val="tx1">
                    <a:lumMod val="95000"/>
                    <a:lumOff val="5000"/>
                  </a:schemeClr>
                </a:solidFill>
                <a:latin typeface="Arial" charset="0"/>
                <a:cs typeface="B Titr" pitchFamily="2" charset="-78"/>
              </a:rPr>
              <a:t>تعريف مميزي انرژي</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9" name="Rectangle 10"/>
          <p:cNvSpPr>
            <a:spLocks noChangeArrowheads="1"/>
          </p:cNvSpPr>
          <p:nvPr/>
        </p:nvSpPr>
        <p:spPr bwMode="auto">
          <a:xfrm>
            <a:off x="1643042" y="363915"/>
            <a:ext cx="7286676" cy="5816977"/>
          </a:xfrm>
          <a:prstGeom prst="rect">
            <a:avLst/>
          </a:prstGeom>
          <a:ln>
            <a:solidFill>
              <a:schemeClr val="bg1"/>
            </a:solidFill>
            <a:headEnd/>
            <a:tailEnd/>
          </a:ln>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fa-I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cs typeface="B Nazanin" pitchFamily="2" charset="-78"/>
            </a:endParaRPr>
          </a:p>
          <a:p>
            <a:pPr algn="ctr">
              <a:defRPr/>
            </a:pPr>
            <a:r>
              <a:rPr lang="fa-IR" sz="4400" b="1" dirty="0">
                <a:ln w="11430"/>
                <a:solidFill>
                  <a:srgbClr val="002060"/>
                </a:solidFill>
                <a:cs typeface="B Nazanin" pitchFamily="2" charset="-78"/>
              </a:rPr>
              <a:t>با سپاس فراوان</a:t>
            </a:r>
          </a:p>
          <a:p>
            <a:pPr algn="ctr">
              <a:defRPr/>
            </a:pPr>
            <a:endParaRPr lang="fa-IR" b="1" dirty="0">
              <a:ln w="11430"/>
              <a:solidFill>
                <a:srgbClr val="002060"/>
              </a:solidFill>
              <a:cs typeface="B Nazanin" pitchFamily="2" charset="-78"/>
            </a:endParaRPr>
          </a:p>
          <a:p>
            <a:pPr algn="ctr">
              <a:defRPr/>
            </a:pPr>
            <a:endParaRPr lang="fa-IR" b="1" dirty="0">
              <a:ln w="11430"/>
              <a:solidFill>
                <a:srgbClr val="002060"/>
              </a:solidFill>
              <a:cs typeface="B Nazanin" pitchFamily="2" charset="-78"/>
            </a:endParaRPr>
          </a:p>
          <a:p>
            <a:pPr algn="ctr">
              <a:defRPr/>
            </a:pPr>
            <a:r>
              <a:rPr lang="fa-IR" sz="4400" b="1" dirty="0">
                <a:ln w="11430"/>
                <a:solidFill>
                  <a:srgbClr val="002060"/>
                </a:solidFill>
                <a:cs typeface="B Nazanin" pitchFamily="2" charset="-78"/>
              </a:rPr>
              <a:t>شرکت سامان انرژي اصفهان</a:t>
            </a:r>
          </a:p>
          <a:p>
            <a:pPr algn="ctr">
              <a:defRPr/>
            </a:pPr>
            <a:endParaRPr lang="fa-IR" b="1" dirty="0">
              <a:ln w="11430"/>
              <a:solidFill>
                <a:srgbClr val="002060"/>
              </a:solidFill>
              <a:cs typeface="B Nazanin" pitchFamily="2" charset="-78"/>
            </a:endParaRPr>
          </a:p>
          <a:p>
            <a:pPr algn="ctr">
              <a:defRPr/>
            </a:pPr>
            <a:r>
              <a:rPr lang="fa-IR" sz="2800" b="1" dirty="0">
                <a:ln w="11430"/>
                <a:solidFill>
                  <a:srgbClr val="002060"/>
                </a:solidFill>
                <a:cs typeface="B Nazanin" pitchFamily="2" charset="-78"/>
              </a:rPr>
              <a:t>دفتر </a:t>
            </a:r>
            <a:r>
              <a:rPr lang="fa-IR" sz="2800" b="1" dirty="0" smtClean="0">
                <a:ln w="11430"/>
                <a:solidFill>
                  <a:srgbClr val="002060"/>
                </a:solidFill>
                <a:cs typeface="B Nazanin" pitchFamily="2" charset="-78"/>
              </a:rPr>
              <a:t>اصفهان: </a:t>
            </a:r>
            <a:r>
              <a:rPr lang="fa-IR" sz="2800" b="1" dirty="0">
                <a:ln w="11430"/>
                <a:solidFill>
                  <a:srgbClr val="002060"/>
                </a:solidFill>
                <a:cs typeface="B Nazanin" pitchFamily="2" charset="-78"/>
              </a:rPr>
              <a:t>اصفهان ، </a:t>
            </a:r>
            <a:r>
              <a:rPr lang="fa-IR" sz="2800" b="1" dirty="0" smtClean="0">
                <a:ln w="11430"/>
                <a:solidFill>
                  <a:srgbClr val="002060"/>
                </a:solidFill>
                <a:cs typeface="B Nazanin" pitchFamily="2" charset="-78"/>
              </a:rPr>
              <a:t>بلوار کشاورز، تقاطع پل شهید مفتح و بزرگراه شهید میثمی، برج آزاد، طبقه هفتم</a:t>
            </a:r>
            <a:endParaRPr lang="fa-IR" sz="2800" b="1" dirty="0" smtClean="0">
              <a:ln w="11430"/>
              <a:solidFill>
                <a:srgbClr val="002060"/>
              </a:solidFill>
              <a:cs typeface="B Nazanin" pitchFamily="2" charset="-78"/>
            </a:endParaRPr>
          </a:p>
          <a:p>
            <a:pPr algn="ctr" rtl="0">
              <a:defRPr/>
            </a:pPr>
            <a:r>
              <a:rPr lang="en-US" sz="2800" b="1" dirty="0" smtClean="0">
                <a:ln w="11430"/>
                <a:solidFill>
                  <a:srgbClr val="002060"/>
                </a:solidFill>
                <a:latin typeface="Times New Roman" pitchFamily="18" charset="0"/>
                <a:cs typeface="B Nazanin" pitchFamily="2" charset="-78"/>
              </a:rPr>
              <a:t>Tel:</a:t>
            </a:r>
            <a:r>
              <a:rPr lang="en-US" sz="2800" b="1" dirty="0" smtClean="0">
                <a:ln w="11430"/>
                <a:solidFill>
                  <a:srgbClr val="002060"/>
                </a:solidFill>
                <a:latin typeface="Calibri" pitchFamily="34" charset="0"/>
                <a:cs typeface="B Nazanin" pitchFamily="2" charset="-78"/>
              </a:rPr>
              <a:t> </a:t>
            </a:r>
            <a:r>
              <a:rPr lang="fa-IR" sz="2800" b="1" dirty="0" smtClean="0">
                <a:ln w="11430"/>
                <a:solidFill>
                  <a:srgbClr val="002060"/>
                </a:solidFill>
                <a:latin typeface="Calibri" pitchFamily="34" charset="0"/>
                <a:cs typeface="B Nazanin" pitchFamily="2" charset="-78"/>
              </a:rPr>
              <a:t>37768382-</a:t>
            </a:r>
            <a:r>
              <a:rPr lang="fa-IR" sz="2800" b="1" dirty="0" smtClean="0">
                <a:ln w="11430"/>
                <a:solidFill>
                  <a:srgbClr val="002060"/>
                </a:solidFill>
                <a:latin typeface="Calibri" pitchFamily="34" charset="0"/>
                <a:cs typeface="B Nazanin" pitchFamily="2" charset="-78"/>
              </a:rPr>
              <a:t>37765059</a:t>
            </a:r>
            <a:r>
              <a:rPr lang="fa-IR" sz="2800" b="1" dirty="0" smtClean="0">
                <a:ln w="11430"/>
                <a:solidFill>
                  <a:srgbClr val="002060"/>
                </a:solidFill>
                <a:latin typeface="Calibri" pitchFamily="34" charset="0"/>
                <a:cs typeface="B Nazanin" pitchFamily="2" charset="-78"/>
              </a:rPr>
              <a:t>-0311</a:t>
            </a:r>
            <a:endParaRPr lang="fa-IR" sz="2800" b="1" dirty="0" smtClean="0">
              <a:ln w="11430"/>
              <a:solidFill>
                <a:srgbClr val="002060"/>
              </a:solidFill>
              <a:cs typeface="B Nazanin" pitchFamily="2" charset="-78"/>
            </a:endParaRPr>
          </a:p>
          <a:p>
            <a:pPr algn="ctr" rtl="0">
              <a:defRPr/>
            </a:pPr>
            <a:r>
              <a:rPr lang="en-US" sz="2800" b="1" dirty="0" smtClean="0">
                <a:ln w="11430"/>
                <a:solidFill>
                  <a:srgbClr val="002060"/>
                </a:solidFill>
                <a:latin typeface="Times New Roman" pitchFamily="18" charset="0"/>
                <a:cs typeface="B Nazanin" pitchFamily="2" charset="-78"/>
              </a:rPr>
              <a:t>Fax:</a:t>
            </a:r>
            <a:r>
              <a:rPr lang="en-US" sz="2800" b="1" dirty="0" smtClean="0">
                <a:ln w="11430"/>
                <a:solidFill>
                  <a:srgbClr val="002060"/>
                </a:solidFill>
                <a:latin typeface="Calibri" pitchFamily="34" charset="0"/>
                <a:cs typeface="B Nazanin" pitchFamily="2" charset="-78"/>
              </a:rPr>
              <a:t> </a:t>
            </a:r>
            <a:r>
              <a:rPr lang="fa-IR" sz="2800" b="1" dirty="0" smtClean="0">
                <a:ln w="11430"/>
                <a:solidFill>
                  <a:srgbClr val="002060"/>
                </a:solidFill>
                <a:cs typeface="B Nazanin" pitchFamily="2" charset="-78"/>
              </a:rPr>
              <a:t>37765233-0311</a:t>
            </a:r>
            <a:endParaRPr lang="en-US" sz="2800" b="1" dirty="0" smtClean="0">
              <a:ln w="11430"/>
              <a:solidFill>
                <a:srgbClr val="002060"/>
              </a:solidFill>
              <a:cs typeface="B Nazanin" pitchFamily="2" charset="-78"/>
            </a:endParaRPr>
          </a:p>
          <a:p>
            <a:pPr algn="ctr">
              <a:defRPr/>
            </a:pPr>
            <a:r>
              <a:rPr lang="fa-IR" sz="2800" b="1" dirty="0" smtClean="0">
                <a:ln w="11430"/>
                <a:solidFill>
                  <a:srgbClr val="002060"/>
                </a:solidFill>
                <a:cs typeface="B Nazanin" pitchFamily="2" charset="-78"/>
              </a:rPr>
              <a:t>دفتر تهران: خيابان سهروردي شمالي، خيابان خرمشهر، خيابان شهيد عربعلي، کوچه هفتم، پلاک هفتم</a:t>
            </a:r>
            <a:r>
              <a:rPr lang="en-US" sz="2400" b="1" dirty="0" smtClean="0">
                <a:ln w="11430"/>
                <a:solidFill>
                  <a:srgbClr val="002060"/>
                </a:solidFill>
                <a:cs typeface="B Nazanin" pitchFamily="2" charset="-78"/>
              </a:rPr>
              <a:t> </a:t>
            </a:r>
          </a:p>
          <a:p>
            <a:pPr algn="ctr">
              <a:defRPr/>
            </a:pPr>
            <a:r>
              <a:rPr lang="fa-IR" sz="2400" b="1" dirty="0" smtClean="0">
                <a:ln w="11430"/>
                <a:solidFill>
                  <a:srgbClr val="002060"/>
                </a:solidFill>
                <a:latin typeface="Calibri" pitchFamily="34" charset="0"/>
                <a:cs typeface="B Nazanin" pitchFamily="2" charset="-78"/>
              </a:rPr>
              <a:t>4-88530862-021</a:t>
            </a:r>
            <a:r>
              <a:rPr lang="en-US" sz="2400" b="1" dirty="0" smtClean="0">
                <a:ln w="11430"/>
                <a:solidFill>
                  <a:srgbClr val="002060"/>
                </a:solidFill>
                <a:latin typeface="Times New Roman" pitchFamily="18" charset="0"/>
                <a:cs typeface="B Nazanin" pitchFamily="2" charset="-78"/>
              </a:rPr>
              <a:t> Tel:</a:t>
            </a:r>
            <a:endParaRPr lang="en-US" sz="2400" b="1" dirty="0" smtClean="0">
              <a:ln w="11430"/>
              <a:solidFill>
                <a:srgbClr val="002060"/>
              </a:solidFill>
              <a:cs typeface="B Nazanin" pitchFamily="2" charset="-78"/>
            </a:endParaRPr>
          </a:p>
          <a:p>
            <a:pPr algn="ctr" rtl="0">
              <a:defRP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B Nazanin" pitchFamily="2" charset="-78"/>
              </a:rPr>
              <a:t>ise@samanenergy.ir</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8" name="Rectangle 5"/>
          <p:cNvSpPr>
            <a:spLocks noChangeArrowheads="1"/>
          </p:cNvSpPr>
          <p:nvPr/>
        </p:nvSpPr>
        <p:spPr bwMode="auto">
          <a:xfrm>
            <a:off x="1785918" y="1142984"/>
            <a:ext cx="7143800" cy="3316292"/>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marL="514350" indent="-514350" algn="just" rtl="1">
              <a:lnSpc>
                <a:spcPct val="250000"/>
              </a:lnSpc>
              <a:spcBef>
                <a:spcPts val="600"/>
              </a:spcBef>
              <a:buFont typeface="+mj-lt"/>
              <a:buAutoNum type="arabicPeriod"/>
            </a:pPr>
            <a:r>
              <a:rPr lang="fa-IR" altLang="zh-CN" sz="2800" b="1" dirty="0" smtClean="0">
                <a:solidFill>
                  <a:schemeClr val="tx1">
                    <a:lumMod val="95000"/>
                    <a:lumOff val="5000"/>
                  </a:schemeClr>
                </a:solidFill>
                <a:latin typeface="Arial" charset="0"/>
                <a:cs typeface="B Mitra" pitchFamily="2" charset="-78"/>
              </a:rPr>
              <a:t>مميزي انرژي عبوري </a:t>
            </a:r>
            <a:r>
              <a:rPr lang="fa-IR" altLang="zh-CN" sz="1600" b="1" dirty="0" smtClean="0">
                <a:solidFill>
                  <a:schemeClr val="tx1">
                    <a:lumMod val="95000"/>
                    <a:lumOff val="5000"/>
                  </a:schemeClr>
                </a:solidFill>
                <a:latin typeface="Arial" charset="0"/>
                <a:cs typeface="B Mitra" pitchFamily="2" charset="-78"/>
              </a:rPr>
              <a:t>(</a:t>
            </a:r>
            <a:r>
              <a:rPr lang="en-US" altLang="zh-CN" sz="1600" b="1" dirty="0" smtClean="0">
                <a:solidFill>
                  <a:schemeClr val="tx1">
                    <a:lumMod val="95000"/>
                    <a:lumOff val="5000"/>
                  </a:schemeClr>
                </a:solidFill>
                <a:latin typeface="Arial" charset="0"/>
                <a:cs typeface="B Mitra" pitchFamily="2" charset="-78"/>
              </a:rPr>
              <a:t>Walk Energy audit</a:t>
            </a:r>
            <a:r>
              <a:rPr lang="fa-IR" altLang="zh-CN" sz="1600" b="1" dirty="0" smtClean="0">
                <a:solidFill>
                  <a:schemeClr val="tx1">
                    <a:lumMod val="95000"/>
                    <a:lumOff val="5000"/>
                  </a:schemeClr>
                </a:solidFill>
                <a:latin typeface="Arial" charset="0"/>
                <a:cs typeface="B Mitra" pitchFamily="2" charset="-78"/>
              </a:rPr>
              <a:t>)</a:t>
            </a:r>
          </a:p>
          <a:p>
            <a:pPr marL="514350" indent="-514350" algn="just" rtl="1">
              <a:lnSpc>
                <a:spcPct val="250000"/>
              </a:lnSpc>
              <a:spcBef>
                <a:spcPts val="600"/>
              </a:spcBef>
              <a:buFont typeface="+mj-lt"/>
              <a:buAutoNum type="arabicPeriod"/>
            </a:pPr>
            <a:r>
              <a:rPr lang="fa-IR" altLang="zh-CN" sz="2800" b="1" dirty="0" smtClean="0">
                <a:solidFill>
                  <a:schemeClr val="tx1">
                    <a:lumMod val="95000"/>
                    <a:lumOff val="5000"/>
                  </a:schemeClr>
                </a:solidFill>
                <a:latin typeface="Arial" charset="0"/>
                <a:cs typeface="B Mitra" pitchFamily="2" charset="-78"/>
              </a:rPr>
              <a:t>مميزي انرژي کلي(تجزيه تحليل قبوض)</a:t>
            </a:r>
          </a:p>
          <a:p>
            <a:pPr marL="514350" indent="-514350" algn="just" rtl="1">
              <a:lnSpc>
                <a:spcPct val="250000"/>
              </a:lnSpc>
              <a:spcBef>
                <a:spcPts val="600"/>
              </a:spcBef>
              <a:buFont typeface="+mj-lt"/>
              <a:buAutoNum type="arabicPeriod"/>
            </a:pPr>
            <a:r>
              <a:rPr lang="fa-IR" altLang="zh-CN" sz="2800" b="1" dirty="0" smtClean="0">
                <a:solidFill>
                  <a:schemeClr val="tx1">
                    <a:lumMod val="95000"/>
                    <a:lumOff val="5000"/>
                  </a:schemeClr>
                </a:solidFill>
                <a:latin typeface="Arial" charset="0"/>
                <a:cs typeface="B Mitra" pitchFamily="2" charset="-78"/>
              </a:rPr>
              <a:t>مميزي انرژي تفصيلي </a:t>
            </a:r>
            <a:r>
              <a:rPr lang="fa-IR" altLang="zh-CN" sz="1600" b="1" dirty="0" smtClean="0">
                <a:solidFill>
                  <a:schemeClr val="tx1">
                    <a:lumMod val="95000"/>
                    <a:lumOff val="5000"/>
                  </a:schemeClr>
                </a:solidFill>
                <a:latin typeface="Arial" charset="0"/>
                <a:cs typeface="B Mitra" pitchFamily="2" charset="-78"/>
              </a:rPr>
              <a:t>(</a:t>
            </a:r>
            <a:r>
              <a:rPr lang="en-US" altLang="zh-CN" sz="1600" b="1" dirty="0" smtClean="0">
                <a:solidFill>
                  <a:schemeClr val="tx1">
                    <a:lumMod val="95000"/>
                    <a:lumOff val="5000"/>
                  </a:schemeClr>
                </a:solidFill>
                <a:latin typeface="Arial" charset="0"/>
                <a:cs typeface="B Mitra" pitchFamily="2" charset="-78"/>
              </a:rPr>
              <a:t>Detailed Energy audit</a:t>
            </a:r>
            <a:r>
              <a:rPr lang="fa-IR" altLang="zh-CN" sz="1600" b="1" dirty="0" smtClean="0">
                <a:solidFill>
                  <a:schemeClr val="tx1">
                    <a:lumMod val="95000"/>
                    <a:lumOff val="5000"/>
                  </a:schemeClr>
                </a:solidFill>
                <a:latin typeface="Arial" charset="0"/>
                <a:cs typeface="B Mitra" pitchFamily="2" charset="-78"/>
              </a:rPr>
              <a:t>)</a:t>
            </a:r>
            <a:endParaRPr lang="fa-IR" altLang="zh-CN" sz="2800" b="1" dirty="0" smtClean="0">
              <a:solidFill>
                <a:schemeClr val="tx1">
                  <a:lumMod val="95000"/>
                  <a:lumOff val="5000"/>
                </a:schemeClr>
              </a:solidFill>
              <a:latin typeface="Arial" charset="0"/>
              <a:cs typeface="B Mitra" pitchFamily="2" charset="-78"/>
            </a:endParaRPr>
          </a:p>
        </p:txBody>
      </p:sp>
      <p:sp>
        <p:nvSpPr>
          <p:cNvPr id="9" name="Rectangle 5"/>
          <p:cNvSpPr>
            <a:spLocks noChangeArrowheads="1"/>
          </p:cNvSpPr>
          <p:nvPr/>
        </p:nvSpPr>
        <p:spPr bwMode="auto">
          <a:xfrm>
            <a:off x="1785918" y="357166"/>
            <a:ext cx="7143800" cy="646331"/>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r>
              <a:rPr lang="en-US" altLang="zh-CN" sz="3600" dirty="0" smtClean="0">
                <a:solidFill>
                  <a:schemeClr val="tx1"/>
                </a:solidFill>
                <a:ea typeface="SimSun" pitchFamily="2" charset="-122"/>
                <a:cs typeface="B Roya" pitchFamily="2" charset="-78"/>
              </a:rPr>
              <a:t> </a:t>
            </a:r>
            <a:r>
              <a:rPr lang="fa-IR" altLang="zh-CN" sz="3200" dirty="0" smtClean="0">
                <a:solidFill>
                  <a:schemeClr val="tx1">
                    <a:lumMod val="95000"/>
                    <a:lumOff val="5000"/>
                  </a:schemeClr>
                </a:solidFill>
                <a:latin typeface="Arial" charset="0"/>
                <a:cs typeface="B Titr" pitchFamily="2" charset="-78"/>
              </a:rPr>
              <a:t>انواع روشهاي مميزي انرژي</a:t>
            </a:r>
          </a:p>
        </p:txBody>
      </p:sp>
      <p:sp>
        <p:nvSpPr>
          <p:cNvPr id="10" name="Rectangle 5"/>
          <p:cNvSpPr>
            <a:spLocks noChangeArrowheads="1"/>
          </p:cNvSpPr>
          <p:nvPr/>
        </p:nvSpPr>
        <p:spPr bwMode="auto">
          <a:xfrm>
            <a:off x="1785918" y="4643446"/>
            <a:ext cx="7143800" cy="1708160"/>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marL="514350" indent="-514350" algn="just" rtl="1">
              <a:lnSpc>
                <a:spcPct val="200000"/>
              </a:lnSpc>
              <a:spcBef>
                <a:spcPts val="600"/>
              </a:spcBef>
            </a:pPr>
            <a:r>
              <a:rPr lang="fa-IR" altLang="zh-CN" sz="2800" b="1" dirty="0" smtClean="0">
                <a:solidFill>
                  <a:schemeClr val="tx1">
                    <a:lumMod val="95000"/>
                    <a:lumOff val="5000"/>
                  </a:schemeClr>
                </a:solidFill>
                <a:latin typeface="Arial" charset="0"/>
                <a:cs typeface="B Mitra" pitchFamily="2" charset="-78"/>
              </a:rPr>
              <a:t>تنها در ممیزی انرژی تفصیلی راهکارهای ارائه شده با توجیه اقتصادی و جزییات فنی استخراج می گردد.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9" name="Rectangle 5"/>
          <p:cNvSpPr>
            <a:spLocks noChangeArrowheads="1"/>
          </p:cNvSpPr>
          <p:nvPr/>
        </p:nvSpPr>
        <p:spPr bwMode="auto">
          <a:xfrm>
            <a:off x="1785918" y="642918"/>
            <a:ext cx="7143800" cy="584775"/>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r>
              <a:rPr lang="fa-IR" altLang="zh-CN" sz="3200" dirty="0" smtClean="0">
                <a:solidFill>
                  <a:schemeClr val="tx1">
                    <a:lumMod val="95000"/>
                    <a:lumOff val="5000"/>
                  </a:schemeClr>
                </a:solidFill>
                <a:latin typeface="Arial" charset="0"/>
                <a:cs typeface="B Titr" pitchFamily="2" charset="-78"/>
              </a:rPr>
              <a:t>مميزي انرژي تفصيلي</a:t>
            </a:r>
          </a:p>
        </p:txBody>
      </p:sp>
      <p:sp>
        <p:nvSpPr>
          <p:cNvPr id="15" name="Rectangle 5"/>
          <p:cNvSpPr>
            <a:spLocks noChangeArrowheads="1"/>
          </p:cNvSpPr>
          <p:nvPr/>
        </p:nvSpPr>
        <p:spPr bwMode="auto">
          <a:xfrm>
            <a:off x="1142976" y="1428736"/>
            <a:ext cx="7858180" cy="5316840"/>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lnSpc>
                <a:spcPct val="250000"/>
              </a:lnSpc>
            </a:pPr>
            <a:r>
              <a:rPr lang="fa-IR" altLang="zh-CN" sz="2800" b="1" dirty="0" smtClean="0">
                <a:solidFill>
                  <a:schemeClr val="tx1">
                    <a:lumMod val="95000"/>
                    <a:lumOff val="5000"/>
                  </a:schemeClr>
                </a:solidFill>
                <a:latin typeface="Arial" charset="0"/>
                <a:cs typeface="B Mitra" pitchFamily="2" charset="-78"/>
              </a:rPr>
              <a:t>اين روش فراگيرترين و زمانبرترين نوع مميزي انرژي بوده وبه ويژه در اين نوع مميزي از تجهيزات اندازه گيري نيز در برخي از بخشها بهره گيري شده همچنين برنامه هاي شبيه سازي انرژي نيز به اين روش كمك مي كنند. در اين روش ارزيابي اقتصادي از راهكارهاي بهينه سازي انرژي انجام مي گيرد.</a:t>
            </a:r>
            <a:endParaRPr lang="en-US" altLang="zh-CN" sz="2800" b="1" dirty="0">
              <a:solidFill>
                <a:schemeClr val="tx1">
                  <a:lumMod val="95000"/>
                  <a:lumOff val="5000"/>
                </a:schemeClr>
              </a:solidFill>
              <a:latin typeface="Arial" charset="0"/>
              <a:cs typeface="B Mitra"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11" name="Rectangle 5"/>
          <p:cNvSpPr>
            <a:spLocks noChangeArrowheads="1"/>
          </p:cNvSpPr>
          <p:nvPr/>
        </p:nvSpPr>
        <p:spPr bwMode="auto">
          <a:xfrm>
            <a:off x="1071538" y="1643050"/>
            <a:ext cx="7929618" cy="4401205"/>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تحليل داده های مربوط به معماري و تاسيسات ساختمان</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بازرسي ساختمان و جمع آوري اطلاعات مرتبط با مصرف انرژي</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تعيين خط استاندارد و محاسبه شاخص مصرف انرژي ساختمان</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ارزيابي راهكارهاي صرفه جويي انرژي</a:t>
            </a:r>
          </a:p>
        </p:txBody>
      </p:sp>
      <p:sp>
        <p:nvSpPr>
          <p:cNvPr id="12" name="Rectangle 5"/>
          <p:cNvSpPr>
            <a:spLocks noChangeArrowheads="1"/>
          </p:cNvSpPr>
          <p:nvPr/>
        </p:nvSpPr>
        <p:spPr bwMode="auto">
          <a:xfrm>
            <a:off x="1571604" y="1022634"/>
            <a:ext cx="7409630" cy="523220"/>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r>
              <a:rPr lang="fa-IR" altLang="zh-CN" sz="2800" dirty="0" smtClean="0">
                <a:solidFill>
                  <a:schemeClr val="tx1">
                    <a:lumMod val="95000"/>
                    <a:lumOff val="5000"/>
                  </a:schemeClr>
                </a:solidFill>
                <a:latin typeface="Arial" charset="0"/>
                <a:cs typeface="B Titr" pitchFamily="2" charset="-78"/>
              </a:rPr>
              <a:t>روند ممیزی انرژی تفصیلی</a:t>
            </a:r>
          </a:p>
        </p:txBody>
      </p:sp>
      <p:cxnSp>
        <p:nvCxnSpPr>
          <p:cNvPr id="13" name="Straight Connector 12"/>
          <p:cNvCxnSpPr/>
          <p:nvPr/>
        </p:nvCxnSpPr>
        <p:spPr>
          <a:xfrm rot="10800000">
            <a:off x="2071670" y="2571744"/>
            <a:ext cx="6715172" cy="1589"/>
          </a:xfrm>
          <a:prstGeom prst="line">
            <a:avLst/>
          </a:prstGeom>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8" name="Rectangle 5"/>
          <p:cNvSpPr>
            <a:spLocks noChangeArrowheads="1"/>
          </p:cNvSpPr>
          <p:nvPr/>
        </p:nvSpPr>
        <p:spPr bwMode="auto">
          <a:xfrm>
            <a:off x="1643042" y="500042"/>
            <a:ext cx="7429552" cy="523220"/>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تحليل داده هاي مربوط به معماري و تاسيسات ساختمان</a:t>
            </a:r>
          </a:p>
        </p:txBody>
      </p:sp>
      <p:pic>
        <p:nvPicPr>
          <p:cNvPr id="11" name="Picture 10" descr="sakhteman shomare3-khadamatrefahi0 Model (1).jpg"/>
          <p:cNvPicPr>
            <a:picLocks noChangeAspect="1"/>
          </p:cNvPicPr>
          <p:nvPr/>
        </p:nvPicPr>
        <p:blipFill>
          <a:blip r:embed="rId2"/>
          <a:srcRect l="4307" t="18750" r="4307" b="18750"/>
          <a:stretch>
            <a:fillRect/>
          </a:stretch>
        </p:blipFill>
        <p:spPr>
          <a:xfrm rot="16200000">
            <a:off x="2017515" y="1214422"/>
            <a:ext cx="5500726" cy="5323283"/>
          </a:xfrm>
          <a:prstGeom prst="rect">
            <a:avLst/>
          </a:prstGeom>
        </p:spPr>
      </p:pic>
      <p:sp>
        <p:nvSpPr>
          <p:cNvPr id="12" name="Right Arrow 11"/>
          <p:cNvSpPr/>
          <p:nvPr/>
        </p:nvSpPr>
        <p:spPr>
          <a:xfrm flipH="1">
            <a:off x="6215074" y="1214422"/>
            <a:ext cx="2786082" cy="92869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400" dirty="0" smtClean="0">
                <a:cs typeface="B Mitra" pitchFamily="2" charset="-78"/>
              </a:rPr>
              <a:t>دريافت و بررسي  نقشه ها</a:t>
            </a:r>
            <a:endParaRPr lang="en-US" sz="2400" dirty="0">
              <a:cs typeface="B Mitra"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2786050" y="1071547"/>
          <a:ext cx="4857784" cy="2500329"/>
        </p:xfrm>
        <a:graphic>
          <a:graphicData uri="http://schemas.openxmlformats.org/drawingml/2006/table">
            <a:tbl>
              <a:tblPr rtl="1">
                <a:tableStyleId>{8A107856-5554-42FB-B03E-39F5DBC370BA}</a:tableStyleId>
              </a:tblPr>
              <a:tblGrid>
                <a:gridCol w="1109562"/>
                <a:gridCol w="3748222"/>
              </a:tblGrid>
              <a:tr h="634083">
                <a:tc>
                  <a:txBody>
                    <a:bodyPr/>
                    <a:lstStyle/>
                    <a:p>
                      <a:pPr algn="ctr" rtl="1">
                        <a:spcAft>
                          <a:spcPts val="0"/>
                        </a:spcAft>
                      </a:pPr>
                      <a:r>
                        <a:rPr lang="fa-IR" sz="2000" b="1" dirty="0">
                          <a:cs typeface="B Nazanin" pitchFamily="2" charset="-78"/>
                        </a:rPr>
                        <a:t>سال</a:t>
                      </a:r>
                      <a:endParaRPr lang="en-US" sz="2000" b="1" dirty="0">
                        <a:latin typeface="Times New Roman"/>
                        <a:ea typeface="SimSun"/>
                        <a:cs typeface="B Nazanin" pitchFamily="2" charset="-78"/>
                      </a:endParaRPr>
                    </a:p>
                  </a:txBody>
                  <a:tcPr marL="68580" marR="68580" marT="0" marB="0" anchor="ctr">
                    <a:solidFill>
                      <a:schemeClr val="bg1"/>
                    </a:solidFill>
                  </a:tcPr>
                </a:tc>
                <a:tc>
                  <a:txBody>
                    <a:bodyPr/>
                    <a:lstStyle/>
                    <a:p>
                      <a:pPr algn="ctr" rtl="1">
                        <a:spcAft>
                          <a:spcPts val="0"/>
                        </a:spcAft>
                      </a:pPr>
                      <a:r>
                        <a:rPr lang="fa-IR" sz="2000" b="1" dirty="0">
                          <a:cs typeface="B Nazanin" pitchFamily="2" charset="-78"/>
                        </a:rPr>
                        <a:t>وضعيت مصرف برق ساختمان </a:t>
                      </a:r>
                      <a:endParaRPr lang="fa-IR" sz="2000" b="1" dirty="0" smtClean="0">
                        <a:cs typeface="B Nazanin" pitchFamily="2" charset="-78"/>
                      </a:endParaRPr>
                    </a:p>
                    <a:p>
                      <a:pPr algn="ctr" rtl="1">
                        <a:spcAft>
                          <a:spcPts val="0"/>
                        </a:spcAft>
                      </a:pPr>
                      <a:r>
                        <a:rPr lang="fa-IR" sz="2000" b="1" dirty="0" smtClean="0">
                          <a:cs typeface="B Nazanin" pitchFamily="2" charset="-78"/>
                        </a:rPr>
                        <a:t>برحسب </a:t>
                      </a:r>
                      <a:r>
                        <a:rPr lang="en-US" sz="2000" b="1" dirty="0" err="1" smtClean="0">
                          <a:cs typeface="B Nazanin" pitchFamily="2" charset="-78"/>
                        </a:rPr>
                        <a:t>kwh</a:t>
                      </a:r>
                      <a:r>
                        <a:rPr lang="fa-IR" sz="2000" b="1" dirty="0" smtClean="0">
                          <a:cs typeface="B Nazanin" pitchFamily="2" charset="-78"/>
                        </a:rPr>
                        <a:t> </a:t>
                      </a:r>
                      <a:endParaRPr lang="en-US" sz="2000" b="1" dirty="0">
                        <a:latin typeface="Times New Roman"/>
                        <a:ea typeface="SimSun"/>
                        <a:cs typeface="B Nazanin" pitchFamily="2" charset="-78"/>
                      </a:endParaRPr>
                    </a:p>
                  </a:txBody>
                  <a:tcPr marL="68580" marR="68580" marT="0" marB="0" anchor="ctr">
                    <a:solidFill>
                      <a:schemeClr val="bg1"/>
                    </a:solidFill>
                  </a:tcPr>
                </a:tc>
              </a:tr>
              <a:tr h="657607">
                <a:tc>
                  <a:txBody>
                    <a:bodyPr/>
                    <a:lstStyle/>
                    <a:p>
                      <a:pPr algn="ctr" rtl="1">
                        <a:spcAft>
                          <a:spcPts val="0"/>
                        </a:spcAft>
                      </a:pPr>
                      <a:r>
                        <a:rPr kumimoji="0" lang="fa-IR" sz="2800" b="1" kern="1200" dirty="0">
                          <a:solidFill>
                            <a:schemeClr val="dk1"/>
                          </a:solidFill>
                          <a:latin typeface="+mn-lt"/>
                          <a:ea typeface="+mn-ea"/>
                          <a:cs typeface="B Nazanin" pitchFamily="2" charset="-78"/>
                        </a:rPr>
                        <a:t>1387</a:t>
                      </a:r>
                      <a:endParaRPr kumimoji="0" lang="en-US" sz="2800" b="1" kern="1200" dirty="0">
                        <a:solidFill>
                          <a:schemeClr val="dk1"/>
                        </a:solidFill>
                        <a:latin typeface="+mn-lt"/>
                        <a:ea typeface="+mn-ea"/>
                        <a:cs typeface="B Nazanin" pitchFamily="2" charset="-78"/>
                      </a:endParaRPr>
                    </a:p>
                  </a:txBody>
                  <a:tcPr marL="68580" marR="68580" marT="0" marB="0" anchor="ctr">
                    <a:solidFill>
                      <a:schemeClr val="bg1"/>
                    </a:solidFill>
                  </a:tcPr>
                </a:tc>
                <a:tc>
                  <a:txBody>
                    <a:bodyPr/>
                    <a:lstStyle/>
                    <a:p>
                      <a:pPr algn="ctr" rtl="1">
                        <a:spcAft>
                          <a:spcPts val="0"/>
                        </a:spcAft>
                      </a:pPr>
                      <a:r>
                        <a:rPr kumimoji="0" lang="fa-IR" sz="2800" b="1" kern="1200" dirty="0" smtClean="0">
                          <a:solidFill>
                            <a:schemeClr val="dk1"/>
                          </a:solidFill>
                          <a:latin typeface="+mn-lt"/>
                          <a:ea typeface="+mn-ea"/>
                          <a:cs typeface="B Nazanin" pitchFamily="2" charset="-78"/>
                        </a:rPr>
                        <a:t>22256</a:t>
                      </a:r>
                      <a:endParaRPr kumimoji="0" lang="en-US" sz="2800" b="1" kern="1200" dirty="0">
                        <a:solidFill>
                          <a:schemeClr val="dk1"/>
                        </a:solidFill>
                        <a:latin typeface="+mn-lt"/>
                        <a:ea typeface="+mn-ea"/>
                        <a:cs typeface="B Nazanin" pitchFamily="2" charset="-78"/>
                      </a:endParaRPr>
                    </a:p>
                  </a:txBody>
                  <a:tcPr marL="68580" marR="68580" marT="0" marB="0" anchor="ctr">
                    <a:solidFill>
                      <a:schemeClr val="bg1"/>
                    </a:solidFill>
                  </a:tcPr>
                </a:tc>
              </a:tr>
              <a:tr h="547150">
                <a:tc>
                  <a:txBody>
                    <a:bodyPr/>
                    <a:lstStyle/>
                    <a:p>
                      <a:pPr algn="ctr" rtl="1">
                        <a:spcAft>
                          <a:spcPts val="0"/>
                        </a:spcAft>
                      </a:pPr>
                      <a:r>
                        <a:rPr kumimoji="0" lang="fa-IR" sz="2800" b="1" kern="1200" dirty="0">
                          <a:solidFill>
                            <a:schemeClr val="dk1"/>
                          </a:solidFill>
                          <a:latin typeface="+mn-lt"/>
                          <a:ea typeface="+mn-ea"/>
                          <a:cs typeface="B Nazanin" pitchFamily="2" charset="-78"/>
                        </a:rPr>
                        <a:t>1388</a:t>
                      </a:r>
                      <a:endParaRPr kumimoji="0" lang="en-US" sz="2800" b="1" kern="1200" dirty="0">
                        <a:solidFill>
                          <a:schemeClr val="dk1"/>
                        </a:solidFill>
                        <a:latin typeface="+mn-lt"/>
                        <a:ea typeface="+mn-ea"/>
                        <a:cs typeface="B Nazanin" pitchFamily="2" charset="-78"/>
                      </a:endParaRPr>
                    </a:p>
                  </a:txBody>
                  <a:tcPr marL="68580" marR="68580" marT="0" marB="0" anchor="ctr">
                    <a:solidFill>
                      <a:schemeClr val="bg1"/>
                    </a:solidFill>
                  </a:tcPr>
                </a:tc>
                <a:tc>
                  <a:txBody>
                    <a:bodyPr/>
                    <a:lstStyle/>
                    <a:p>
                      <a:pPr algn="ctr" rtl="1">
                        <a:spcAft>
                          <a:spcPts val="0"/>
                        </a:spcAft>
                      </a:pPr>
                      <a:r>
                        <a:rPr kumimoji="0" lang="fa-IR" sz="2800" b="1" kern="1200" dirty="0" smtClean="0">
                          <a:solidFill>
                            <a:schemeClr val="dk1"/>
                          </a:solidFill>
                          <a:latin typeface="+mn-lt"/>
                          <a:ea typeface="+mn-ea"/>
                          <a:cs typeface="B Nazanin" pitchFamily="2" charset="-78"/>
                        </a:rPr>
                        <a:t>24156</a:t>
                      </a:r>
                      <a:endParaRPr kumimoji="0" lang="en-US" sz="2800" b="1" kern="1200" dirty="0">
                        <a:solidFill>
                          <a:schemeClr val="dk1"/>
                        </a:solidFill>
                        <a:latin typeface="+mn-lt"/>
                        <a:ea typeface="+mn-ea"/>
                        <a:cs typeface="B Nazanin" pitchFamily="2" charset="-78"/>
                      </a:endParaRPr>
                    </a:p>
                  </a:txBody>
                  <a:tcPr marL="68580" marR="68580" marT="0" marB="0" anchor="ctr">
                    <a:solidFill>
                      <a:schemeClr val="bg1"/>
                    </a:solidFill>
                  </a:tcPr>
                </a:tc>
              </a:tr>
              <a:tr h="661489">
                <a:tc>
                  <a:txBody>
                    <a:bodyPr/>
                    <a:lstStyle/>
                    <a:p>
                      <a:pPr algn="ctr" rtl="1">
                        <a:spcAft>
                          <a:spcPts val="0"/>
                        </a:spcAft>
                      </a:pPr>
                      <a:r>
                        <a:rPr kumimoji="0" lang="fa-IR" sz="2800" b="1" kern="1200" dirty="0" smtClean="0">
                          <a:solidFill>
                            <a:schemeClr val="dk1"/>
                          </a:solidFill>
                          <a:latin typeface="+mn-lt"/>
                          <a:ea typeface="+mn-ea"/>
                          <a:cs typeface="B Nazanin" pitchFamily="2" charset="-78"/>
                        </a:rPr>
                        <a:t>1389</a:t>
                      </a:r>
                      <a:endParaRPr kumimoji="0" lang="en-US" sz="2800" b="1" kern="1200" dirty="0">
                        <a:solidFill>
                          <a:schemeClr val="dk1"/>
                        </a:solidFill>
                        <a:latin typeface="+mn-lt"/>
                        <a:ea typeface="+mn-ea"/>
                        <a:cs typeface="B Nazanin" pitchFamily="2" charset="-78"/>
                      </a:endParaRPr>
                    </a:p>
                  </a:txBody>
                  <a:tcPr marL="68580" marR="68580" marT="0" marB="0" anchor="ctr">
                    <a:solidFill>
                      <a:schemeClr val="bg1"/>
                    </a:solidFill>
                  </a:tcPr>
                </a:tc>
                <a:tc>
                  <a:txBody>
                    <a:bodyPr/>
                    <a:lstStyle/>
                    <a:p>
                      <a:pPr algn="ctr" rtl="1">
                        <a:spcAft>
                          <a:spcPts val="0"/>
                        </a:spcAft>
                      </a:pPr>
                      <a:r>
                        <a:rPr kumimoji="0" lang="fa-IR" sz="2800" b="1" kern="1200" dirty="0" smtClean="0">
                          <a:solidFill>
                            <a:schemeClr val="dk1"/>
                          </a:solidFill>
                          <a:latin typeface="+mn-lt"/>
                          <a:ea typeface="+mn-ea"/>
                          <a:cs typeface="B Nazanin" pitchFamily="2" charset="-78"/>
                        </a:rPr>
                        <a:t>26995</a:t>
                      </a:r>
                      <a:endParaRPr kumimoji="0" lang="en-US" sz="2800" b="1" kern="1200" dirty="0">
                        <a:solidFill>
                          <a:schemeClr val="dk1"/>
                        </a:solidFill>
                        <a:latin typeface="+mn-lt"/>
                        <a:ea typeface="+mn-ea"/>
                        <a:cs typeface="B Nazanin" pitchFamily="2" charset="-78"/>
                      </a:endParaRPr>
                    </a:p>
                  </a:txBody>
                  <a:tcPr marL="68580" marR="68580" marT="0" marB="0" anchor="ctr">
                    <a:solidFill>
                      <a:schemeClr val="bg1"/>
                    </a:solidFill>
                  </a:tcPr>
                </a:tc>
              </a:tr>
            </a:tbl>
          </a:graphicData>
        </a:graphic>
      </p:graphicFrame>
      <p:sp>
        <p:nvSpPr>
          <p:cNvPr id="12" name="TextBox 11"/>
          <p:cNvSpPr txBox="1"/>
          <p:nvPr/>
        </p:nvSpPr>
        <p:spPr>
          <a:xfrm>
            <a:off x="2000232" y="285728"/>
            <a:ext cx="6786610" cy="461665"/>
          </a:xfrm>
          <a:prstGeom prst="rect">
            <a:avLst/>
          </a:prstGeom>
          <a:noFill/>
        </p:spPr>
        <p:txBody>
          <a:bodyPr wrap="square" rtlCol="0">
            <a:spAutoFit/>
          </a:bodyPr>
          <a:lstStyle/>
          <a:p>
            <a:pPr algn="ctr"/>
            <a:r>
              <a:rPr lang="fa-IR" sz="2400" b="1" dirty="0" smtClean="0">
                <a:cs typeface="B Nazanin" pitchFamily="2" charset="-78"/>
              </a:rPr>
              <a:t>مصرف سالانه حاملهاي انرژي منزل مسکونی نمونه</a:t>
            </a:r>
            <a:endParaRPr lang="en-US" sz="2400" b="1" dirty="0">
              <a:cs typeface="B Nazanin" pitchFamily="2" charset="-78"/>
            </a:endParaRPr>
          </a:p>
        </p:txBody>
      </p:sp>
      <p:sp>
        <p:nvSpPr>
          <p:cNvPr id="10" name="TextBox 9"/>
          <p:cNvSpPr txBox="1"/>
          <p:nvPr/>
        </p:nvSpPr>
        <p:spPr>
          <a:xfrm>
            <a:off x="1714480" y="3857628"/>
            <a:ext cx="7072362"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fa-IR" sz="2400" b="1" dirty="0" smtClean="0">
                <a:cs typeface="B Nazanin" pitchFamily="2" charset="-78"/>
              </a:rPr>
              <a:t>مصارف حاملهاي انرژي ساختمان در سالها و دوره هاي مختلف مورد بررسي و مقايسه قرار گرفته و در صورتيکه نوع و نحوه بهره برداري تغيير نکرده باشد مي تواند بيانگر بهبود و يا ضعف در بهره برداري طي گذشت زمان باشد.  </a:t>
            </a:r>
            <a:endParaRPr lang="en-US" sz="2400" b="1" dirty="0">
              <a:cs typeface="B Nazanin" pitchFamily="2" charset="-78"/>
            </a:endParaRPr>
          </a:p>
        </p:txBody>
      </p:sp>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8"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9"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57158" y="357166"/>
            <a:ext cx="1255712" cy="936625"/>
            <a:chOff x="4876" y="164"/>
            <a:chExt cx="791" cy="590"/>
          </a:xfrm>
        </p:grpSpPr>
        <p:sp>
          <p:nvSpPr>
            <p:cNvPr id="14" name="Text Box 5"/>
            <p:cNvSpPr txBox="1">
              <a:spLocks noChangeArrowheads="1"/>
            </p:cNvSpPr>
            <p:nvPr/>
          </p:nvSpPr>
          <p:spPr bwMode="auto">
            <a:xfrm>
              <a:off x="4876" y="618"/>
              <a:ext cx="726" cy="136"/>
            </a:xfrm>
            <a:prstGeom prst="rect">
              <a:avLst/>
            </a:prstGeom>
            <a:noFill/>
            <a:ln w="9525">
              <a:noFill/>
              <a:miter lim="800000"/>
              <a:headEnd/>
              <a:tailEnd/>
            </a:ln>
          </p:spPr>
          <p:txBody>
            <a:bodyPr lIns="0" tIns="0" rIns="0" bIns="0"/>
            <a:lstStyle/>
            <a:p>
              <a:pPr eaLnBrk="0" hangingPunct="0">
                <a:spcBef>
                  <a:spcPct val="50000"/>
                </a:spcBef>
                <a:buClr>
                  <a:schemeClr val="tx2"/>
                </a:buClr>
                <a:buFont typeface="Monotype Sorts" pitchFamily="2" charset="2"/>
                <a:buNone/>
              </a:pPr>
              <a:r>
                <a:rPr lang="fa-IR" sz="1200" b="1" i="1" dirty="0">
                  <a:solidFill>
                    <a:srgbClr val="003366"/>
                  </a:solidFill>
                  <a:latin typeface="Arial Black" pitchFamily="34" charset="0"/>
                  <a:cs typeface="Nazanin" pitchFamily="2" charset="-78"/>
                </a:rPr>
                <a:t>سامان انرژي اصفهان</a:t>
              </a:r>
              <a:endParaRPr lang="en-US" sz="1200" b="1" i="1" dirty="0">
                <a:solidFill>
                  <a:srgbClr val="003366"/>
                </a:solidFill>
                <a:latin typeface="Arial Black" pitchFamily="34" charset="0"/>
                <a:cs typeface="Nazanin" pitchFamily="2" charset="-78"/>
              </a:endParaRPr>
            </a:p>
          </p:txBody>
        </p:sp>
        <p:grpSp>
          <p:nvGrpSpPr>
            <p:cNvPr id="3" name="Group 6"/>
            <p:cNvGrpSpPr>
              <a:grpSpLocks/>
            </p:cNvGrpSpPr>
            <p:nvPr/>
          </p:nvGrpSpPr>
          <p:grpSpPr bwMode="auto">
            <a:xfrm>
              <a:off x="4876" y="164"/>
              <a:ext cx="791" cy="408"/>
              <a:chOff x="385" y="709"/>
              <a:chExt cx="972" cy="504"/>
            </a:xfrm>
          </p:grpSpPr>
          <p:sp>
            <p:nvSpPr>
              <p:cNvPr id="16" name="Oval 7"/>
              <p:cNvSpPr>
                <a:spLocks noChangeArrowheads="1"/>
              </p:cNvSpPr>
              <p:nvPr/>
            </p:nvSpPr>
            <p:spPr bwMode="auto">
              <a:xfrm rot="-1295285">
                <a:off x="385" y="709"/>
                <a:ext cx="972" cy="504"/>
              </a:xfrm>
              <a:prstGeom prst="ellipse">
                <a:avLst/>
              </a:prstGeom>
              <a:gradFill rotWithShape="1">
                <a:gsLst>
                  <a:gs pos="0">
                    <a:srgbClr val="003366">
                      <a:gamma/>
                      <a:shade val="59216"/>
                      <a:invGamma/>
                    </a:srgbClr>
                  </a:gs>
                  <a:gs pos="50000">
                    <a:srgbClr val="003366">
                      <a:alpha val="96001"/>
                    </a:srgbClr>
                  </a:gs>
                  <a:gs pos="100000">
                    <a:srgbClr val="003366">
                      <a:gamma/>
                      <a:shade val="59216"/>
                      <a:invGamma/>
                    </a:srgbClr>
                  </a:gs>
                </a:gsLst>
                <a:lin ang="5400000" scaled="1"/>
              </a:gradFill>
              <a:ln w="9525" cap="sq">
                <a:noFill/>
                <a:miter lim="800000"/>
                <a:headEnd type="none" w="sm" len="sm"/>
                <a:tailEnd type="none" w="sm" len="sm"/>
              </a:ln>
            </p:spPr>
            <p:txBody>
              <a:bodyPr anchor="ctr"/>
              <a:lstStyle/>
              <a:p>
                <a:pPr>
                  <a:defRPr/>
                </a:pPr>
                <a:endParaRPr lang="fa-IR"/>
              </a:p>
            </p:txBody>
          </p:sp>
          <p:sp>
            <p:nvSpPr>
              <p:cNvPr id="17" name="Oval 8"/>
              <p:cNvSpPr>
                <a:spLocks noChangeArrowheads="1"/>
              </p:cNvSpPr>
              <p:nvPr/>
            </p:nvSpPr>
            <p:spPr bwMode="auto">
              <a:xfrm rot="-1728925">
                <a:off x="425" y="755"/>
                <a:ext cx="891" cy="414"/>
              </a:xfrm>
              <a:prstGeom prst="ellipse">
                <a:avLst/>
              </a:prstGeom>
              <a:solidFill>
                <a:srgbClr val="FFFFFF"/>
              </a:solidFill>
              <a:ln w="9525" cap="sq">
                <a:noFill/>
                <a:miter lim="800000"/>
                <a:headEnd type="none" w="sm" len="sm"/>
                <a:tailEnd type="none" w="sm" len="sm"/>
              </a:ln>
            </p:spPr>
            <p:txBody>
              <a:bodyPr anchor="ctr"/>
              <a:lstStyle/>
              <a:p>
                <a:pPr algn="ctr" eaLnBrk="0" hangingPunct="0">
                  <a:spcBef>
                    <a:spcPct val="30000"/>
                  </a:spcBef>
                  <a:buClr>
                    <a:schemeClr val="tx2"/>
                  </a:buClr>
                  <a:buFont typeface="Monotype Sorts" pitchFamily="2" charset="2"/>
                  <a:buNone/>
                </a:pPr>
                <a:endParaRPr kumimoji="1" lang="fa-IR" sz="1200">
                  <a:solidFill>
                    <a:srgbClr val="171B41"/>
                  </a:solidFill>
                  <a:latin typeface="Tahoma" pitchFamily="34" charset="0"/>
                </a:endParaRPr>
              </a:p>
            </p:txBody>
          </p:sp>
          <p:sp>
            <p:nvSpPr>
              <p:cNvPr id="18" name="WordArt 9"/>
              <p:cNvSpPr>
                <a:spLocks noChangeArrowheads="1" noChangeShapeType="1" noTextEdit="1"/>
              </p:cNvSpPr>
              <p:nvPr/>
            </p:nvSpPr>
            <p:spPr bwMode="auto">
              <a:xfrm>
                <a:off x="677" y="874"/>
                <a:ext cx="365" cy="173"/>
              </a:xfrm>
              <a:prstGeom prst="rect">
                <a:avLst/>
              </a:prstGeom>
            </p:spPr>
            <p:txBody>
              <a:bodyPr wrap="none" fromWordArt="1">
                <a:prstTxWarp prst="textPlain">
                  <a:avLst>
                    <a:gd name="adj" fmla="val 50000"/>
                  </a:avLst>
                </a:prstTxWarp>
              </a:bodyPr>
              <a:lstStyle/>
              <a:p>
                <a:pPr algn="ctr" rtl="0"/>
                <a:r>
                  <a:rPr lang="en-US"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rPr>
                  <a:t>ISE</a:t>
                </a:r>
                <a:endParaRPr lang="fa-IR" sz="3600" b="1" i="1" kern="10">
                  <a:ln w="9525">
                    <a:noFill/>
                    <a:round/>
                    <a:headEnd/>
                    <a:tailEnd/>
                  </a:ln>
                  <a:gradFill rotWithShape="1">
                    <a:gsLst>
                      <a:gs pos="0">
                        <a:srgbClr val="00182F"/>
                      </a:gs>
                      <a:gs pos="50000">
                        <a:srgbClr val="003366"/>
                      </a:gs>
                      <a:gs pos="100000">
                        <a:srgbClr val="00182F"/>
                      </a:gs>
                    </a:gsLst>
                    <a:lin ang="5400000" scaled="1"/>
                  </a:gradFill>
                  <a:latin typeface="Times New Roman"/>
                  <a:cs typeface="Times New Roman"/>
                </a:endParaRPr>
              </a:p>
            </p:txBody>
          </p:sp>
        </p:grpSp>
      </p:grpSp>
      <p:sp>
        <p:nvSpPr>
          <p:cNvPr id="11" name="Rectangle 5"/>
          <p:cNvSpPr>
            <a:spLocks noChangeArrowheads="1"/>
          </p:cNvSpPr>
          <p:nvPr/>
        </p:nvSpPr>
        <p:spPr bwMode="auto">
          <a:xfrm>
            <a:off x="1071538" y="1689708"/>
            <a:ext cx="7929618" cy="4401205"/>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تحليل داده های مربوط به معماري و تاسيسات ساختمان</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بازرسي ساختمان و جمع آوري اطلاعات مرتبط با مصرف انرژي</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تعيين خط استاندارد و محاسبه شاخص مصرف انرژي ساختمان</a:t>
            </a:r>
          </a:p>
          <a:p>
            <a:pPr algn="just" rtl="1">
              <a:lnSpc>
                <a:spcPct val="250000"/>
              </a:lnSpc>
              <a:buFont typeface="Wingdings" pitchFamily="2" charset="2"/>
              <a:buChar char="ü"/>
              <a:defRPr/>
            </a:pPr>
            <a:r>
              <a:rPr lang="fa-IR" altLang="zh-CN" sz="2800" b="1" dirty="0" smtClean="0">
                <a:solidFill>
                  <a:schemeClr val="tx1">
                    <a:lumMod val="95000"/>
                    <a:lumOff val="5000"/>
                  </a:schemeClr>
                </a:solidFill>
                <a:latin typeface="Arial" charset="0"/>
                <a:cs typeface="B Mitra" pitchFamily="2" charset="-78"/>
              </a:rPr>
              <a:t>ارزيابي راهكارهاي صرفه جويي انرژي</a:t>
            </a:r>
          </a:p>
        </p:txBody>
      </p:sp>
      <p:sp>
        <p:nvSpPr>
          <p:cNvPr id="12" name="Rectangle 5"/>
          <p:cNvSpPr>
            <a:spLocks noChangeArrowheads="1"/>
          </p:cNvSpPr>
          <p:nvPr/>
        </p:nvSpPr>
        <p:spPr bwMode="auto">
          <a:xfrm>
            <a:off x="1571604" y="1000108"/>
            <a:ext cx="7429552" cy="523220"/>
          </a:xfrm>
          <a:prstGeom prst="rect">
            <a:avLst/>
          </a:prstGeom>
          <a:gradFill>
            <a:gsLst>
              <a:gs pos="0">
                <a:srgbClr val="FFEFD1"/>
              </a:gs>
              <a:gs pos="64999">
                <a:srgbClr val="F0EBD5"/>
              </a:gs>
              <a:gs pos="100000">
                <a:srgbClr val="D1C39F"/>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rtl="1"/>
            <a:r>
              <a:rPr lang="fa-IR" altLang="zh-CN" sz="2800" dirty="0" smtClean="0">
                <a:solidFill>
                  <a:schemeClr val="tx1">
                    <a:lumMod val="95000"/>
                    <a:lumOff val="5000"/>
                  </a:schemeClr>
                </a:solidFill>
                <a:latin typeface="Arial" charset="0"/>
                <a:cs typeface="B Titr" pitchFamily="2" charset="-78"/>
              </a:rPr>
              <a:t>روند ممیزی انرژی تفصیلی</a:t>
            </a:r>
          </a:p>
        </p:txBody>
      </p:sp>
      <p:cxnSp>
        <p:nvCxnSpPr>
          <p:cNvPr id="13" name="Straight Connector 12"/>
          <p:cNvCxnSpPr/>
          <p:nvPr/>
        </p:nvCxnSpPr>
        <p:spPr>
          <a:xfrm rot="10800000">
            <a:off x="1285852" y="3714752"/>
            <a:ext cx="7500990" cy="1590"/>
          </a:xfrm>
          <a:prstGeom prst="line">
            <a:avLst/>
          </a:prstGeom>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347</TotalTime>
  <Words>1549</Words>
  <Application>Microsoft Office PowerPoint</Application>
  <PresentationFormat>On-screen Show (4:3)</PresentationFormat>
  <Paragraphs>561</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 ENRGY</dc:creator>
  <cp:lastModifiedBy>Talebiyan</cp:lastModifiedBy>
  <cp:revision>27</cp:revision>
  <dcterms:created xsi:type="dcterms:W3CDTF">2013-11-09T05:27:37Z</dcterms:created>
  <dcterms:modified xsi:type="dcterms:W3CDTF">2015-12-22T10:41:14Z</dcterms:modified>
</cp:coreProperties>
</file>